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ink/ink1.xml" ContentType="application/inkml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7"/>
  </p:notesMasterIdLst>
  <p:sldIdLst>
    <p:sldId id="256" r:id="rId2"/>
    <p:sldId id="279" r:id="rId3"/>
    <p:sldId id="290" r:id="rId4"/>
    <p:sldId id="282" r:id="rId5"/>
    <p:sldId id="291" r:id="rId6"/>
    <p:sldId id="292" r:id="rId7"/>
    <p:sldId id="285" r:id="rId8"/>
    <p:sldId id="289" r:id="rId9"/>
    <p:sldId id="283" r:id="rId10"/>
    <p:sldId id="294" r:id="rId11"/>
    <p:sldId id="293" r:id="rId12"/>
    <p:sldId id="286" r:id="rId13"/>
    <p:sldId id="288" r:id="rId14"/>
    <p:sldId id="287" r:id="rId15"/>
    <p:sldId id="295" r:id="rId16"/>
    <p:sldId id="284" r:id="rId17"/>
    <p:sldId id="296" r:id="rId18"/>
    <p:sldId id="297" r:id="rId19"/>
    <p:sldId id="303" r:id="rId20"/>
    <p:sldId id="299" r:id="rId21"/>
    <p:sldId id="298" r:id="rId22"/>
    <p:sldId id="300" r:id="rId23"/>
    <p:sldId id="301" r:id="rId24"/>
    <p:sldId id="302" r:id="rId25"/>
    <p:sldId id="304" r:id="rId26"/>
  </p:sldIdLst>
  <p:sldSz cx="9144000" cy="5143500" type="screen16x9"/>
  <p:notesSz cx="6858000" cy="9144000"/>
  <p:embeddedFontLst>
    <p:embeddedFont>
      <p:font typeface="Bebas Neue" panose="020B0606020202050201" pitchFamily="34" charset="0"/>
      <p:regular r:id="rId28"/>
    </p:embeddedFont>
    <p:embeddedFont>
      <p:font typeface="Cambria Math" panose="02040503050406030204" pitchFamily="18" charset="0"/>
      <p:regular r:id="rId29"/>
    </p:embeddedFont>
    <p:embeddedFont>
      <p:font typeface="Verdana" panose="020B0604030504040204" pitchFamily="34" charset="0"/>
      <p:regular r:id="rId30"/>
      <p:bold r:id="rId31"/>
      <p:italic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4" roundtripDataSignature="AMtx7mhy5nxnATgMoCOGV3ARYra+CxDxx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C3EC3FA-1188-4FA4-A196-FE36496999BB}" v="129" dt="2024-11-28T19:04:13.176"/>
  </p1510:revLst>
</p1510:revInfo>
</file>

<file path=ppt/tableStyles.xml><?xml version="1.0" encoding="utf-8"?>
<a:tblStyleLst xmlns:a="http://schemas.openxmlformats.org/drawingml/2006/main" def="{3F83A161-F018-450C-8C74-550FE90D2DAF}">
  <a:tblStyle styleId="{3F83A161-F018-450C-8C74-550FE90D2DA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18798205-3320-4BAB-A025-7DCF17E42A76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9406B517-349B-424C-8ABE-6FF9AA963351}" styleName="Table_2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837" autoAdjust="0"/>
    <p:restoredTop sz="94660"/>
  </p:normalViewPr>
  <p:slideViewPr>
    <p:cSldViewPr snapToGrid="0">
      <p:cViewPr varScale="1">
        <p:scale>
          <a:sx n="146" d="100"/>
          <a:sy n="146" d="100"/>
        </p:scale>
        <p:origin x="1062" y="11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6/11/relationships/changesInfo" Target="changesInfos/changesInfo1.xml"/><Relationship Id="rId21" Type="http://schemas.openxmlformats.org/officeDocument/2006/relationships/slide" Target="slides/slide20.xml"/><Relationship Id="rId34" Type="http://customschemas.google.com/relationships/presentationmetadata" Target="meta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theme" Target="theme/theme1.xml"/><Relationship Id="rId40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fonso Costa Henrique" userId="9e9b3605-668d-4dee-84b0-1f1bc75cfc02" providerId="ADAL" clId="{AC3EC3FA-1188-4FA4-A196-FE36496999BB}"/>
    <pc:docChg chg="undo redo custSel addSld delSld modSld sldOrd">
      <pc:chgData name="Afonso Costa Henrique" userId="9e9b3605-668d-4dee-84b0-1f1bc75cfc02" providerId="ADAL" clId="{AC3EC3FA-1188-4FA4-A196-FE36496999BB}" dt="2024-11-28T19:05:18.829" v="3490" actId="478"/>
      <pc:docMkLst>
        <pc:docMk/>
      </pc:docMkLst>
      <pc:sldChg chg="addSp modSp mod modShow">
        <pc:chgData name="Afonso Costa Henrique" userId="9e9b3605-668d-4dee-84b0-1f1bc75cfc02" providerId="ADAL" clId="{AC3EC3FA-1188-4FA4-A196-FE36496999BB}" dt="2024-11-28T10:20:59.946" v="23" actId="27636"/>
        <pc:sldMkLst>
          <pc:docMk/>
          <pc:sldMk cId="0" sldId="256"/>
        </pc:sldMkLst>
        <pc:spChg chg="mod">
          <ac:chgData name="Afonso Costa Henrique" userId="9e9b3605-668d-4dee-84b0-1f1bc75cfc02" providerId="ADAL" clId="{AC3EC3FA-1188-4FA4-A196-FE36496999BB}" dt="2024-11-28T10:20:59.946" v="23" actId="27636"/>
          <ac:spMkLst>
            <pc:docMk/>
            <pc:sldMk cId="0" sldId="256"/>
            <ac:spMk id="55" creationId="{00000000-0000-0000-0000-000000000000}"/>
          </ac:spMkLst>
        </pc:spChg>
        <pc:picChg chg="add mod">
          <ac:chgData name="Afonso Costa Henrique" userId="9e9b3605-668d-4dee-84b0-1f1bc75cfc02" providerId="ADAL" clId="{AC3EC3FA-1188-4FA4-A196-FE36496999BB}" dt="2024-11-28T10:20:29.774" v="8" actId="1076"/>
          <ac:picMkLst>
            <pc:docMk/>
            <pc:sldMk cId="0" sldId="256"/>
            <ac:picMk id="2" creationId="{CEE3687C-92E6-0B1E-614E-522C167D1C32}"/>
          </ac:picMkLst>
        </pc:picChg>
      </pc:sldChg>
      <pc:sldChg chg="del ord modNotes">
        <pc:chgData name="Afonso Costa Henrique" userId="9e9b3605-668d-4dee-84b0-1f1bc75cfc02" providerId="ADAL" clId="{AC3EC3FA-1188-4FA4-A196-FE36496999BB}" dt="2024-11-28T10:25:23.043" v="129" actId="47"/>
        <pc:sldMkLst>
          <pc:docMk/>
          <pc:sldMk cId="0" sldId="257"/>
        </pc:sldMkLst>
      </pc:sldChg>
      <pc:sldChg chg="del">
        <pc:chgData name="Afonso Costa Henrique" userId="9e9b3605-668d-4dee-84b0-1f1bc75cfc02" providerId="ADAL" clId="{AC3EC3FA-1188-4FA4-A196-FE36496999BB}" dt="2024-11-28T10:25:21.523" v="128" actId="2696"/>
        <pc:sldMkLst>
          <pc:docMk/>
          <pc:sldMk cId="0" sldId="258"/>
        </pc:sldMkLst>
      </pc:sldChg>
      <pc:sldChg chg="del">
        <pc:chgData name="Afonso Costa Henrique" userId="9e9b3605-668d-4dee-84b0-1f1bc75cfc02" providerId="ADAL" clId="{AC3EC3FA-1188-4FA4-A196-FE36496999BB}" dt="2024-11-28T10:25:23.475" v="130" actId="47"/>
        <pc:sldMkLst>
          <pc:docMk/>
          <pc:sldMk cId="0" sldId="259"/>
        </pc:sldMkLst>
      </pc:sldChg>
      <pc:sldChg chg="del">
        <pc:chgData name="Afonso Costa Henrique" userId="9e9b3605-668d-4dee-84b0-1f1bc75cfc02" providerId="ADAL" clId="{AC3EC3FA-1188-4FA4-A196-FE36496999BB}" dt="2024-11-28T10:25:23.864" v="131" actId="47"/>
        <pc:sldMkLst>
          <pc:docMk/>
          <pc:sldMk cId="0" sldId="260"/>
        </pc:sldMkLst>
      </pc:sldChg>
      <pc:sldChg chg="del">
        <pc:chgData name="Afonso Costa Henrique" userId="9e9b3605-668d-4dee-84b0-1f1bc75cfc02" providerId="ADAL" clId="{AC3EC3FA-1188-4FA4-A196-FE36496999BB}" dt="2024-11-28T10:25:24.209" v="132" actId="47"/>
        <pc:sldMkLst>
          <pc:docMk/>
          <pc:sldMk cId="0" sldId="261"/>
        </pc:sldMkLst>
      </pc:sldChg>
      <pc:sldChg chg="del">
        <pc:chgData name="Afonso Costa Henrique" userId="9e9b3605-668d-4dee-84b0-1f1bc75cfc02" providerId="ADAL" clId="{AC3EC3FA-1188-4FA4-A196-FE36496999BB}" dt="2024-11-28T10:25:24.492" v="133" actId="47"/>
        <pc:sldMkLst>
          <pc:docMk/>
          <pc:sldMk cId="0" sldId="262"/>
        </pc:sldMkLst>
      </pc:sldChg>
      <pc:sldChg chg="del">
        <pc:chgData name="Afonso Costa Henrique" userId="9e9b3605-668d-4dee-84b0-1f1bc75cfc02" providerId="ADAL" clId="{AC3EC3FA-1188-4FA4-A196-FE36496999BB}" dt="2024-11-28T10:25:24.880" v="134" actId="47"/>
        <pc:sldMkLst>
          <pc:docMk/>
          <pc:sldMk cId="0" sldId="263"/>
        </pc:sldMkLst>
      </pc:sldChg>
      <pc:sldChg chg="del">
        <pc:chgData name="Afonso Costa Henrique" userId="9e9b3605-668d-4dee-84b0-1f1bc75cfc02" providerId="ADAL" clId="{AC3EC3FA-1188-4FA4-A196-FE36496999BB}" dt="2024-11-28T10:25:25.109" v="135" actId="47"/>
        <pc:sldMkLst>
          <pc:docMk/>
          <pc:sldMk cId="0" sldId="264"/>
        </pc:sldMkLst>
      </pc:sldChg>
      <pc:sldChg chg="del">
        <pc:chgData name="Afonso Costa Henrique" userId="9e9b3605-668d-4dee-84b0-1f1bc75cfc02" providerId="ADAL" clId="{AC3EC3FA-1188-4FA4-A196-FE36496999BB}" dt="2024-11-28T10:25:25.290" v="136" actId="47"/>
        <pc:sldMkLst>
          <pc:docMk/>
          <pc:sldMk cId="0" sldId="265"/>
        </pc:sldMkLst>
      </pc:sldChg>
      <pc:sldChg chg="del">
        <pc:chgData name="Afonso Costa Henrique" userId="9e9b3605-668d-4dee-84b0-1f1bc75cfc02" providerId="ADAL" clId="{AC3EC3FA-1188-4FA4-A196-FE36496999BB}" dt="2024-11-28T10:25:25.483" v="137" actId="47"/>
        <pc:sldMkLst>
          <pc:docMk/>
          <pc:sldMk cId="0" sldId="266"/>
        </pc:sldMkLst>
      </pc:sldChg>
      <pc:sldChg chg="del">
        <pc:chgData name="Afonso Costa Henrique" userId="9e9b3605-668d-4dee-84b0-1f1bc75cfc02" providerId="ADAL" clId="{AC3EC3FA-1188-4FA4-A196-FE36496999BB}" dt="2024-11-28T10:25:25.655" v="138" actId="47"/>
        <pc:sldMkLst>
          <pc:docMk/>
          <pc:sldMk cId="0" sldId="267"/>
        </pc:sldMkLst>
      </pc:sldChg>
      <pc:sldChg chg="del">
        <pc:chgData name="Afonso Costa Henrique" userId="9e9b3605-668d-4dee-84b0-1f1bc75cfc02" providerId="ADAL" clId="{AC3EC3FA-1188-4FA4-A196-FE36496999BB}" dt="2024-11-28T10:25:25.829" v="139" actId="47"/>
        <pc:sldMkLst>
          <pc:docMk/>
          <pc:sldMk cId="0" sldId="268"/>
        </pc:sldMkLst>
      </pc:sldChg>
      <pc:sldChg chg="del">
        <pc:chgData name="Afonso Costa Henrique" userId="9e9b3605-668d-4dee-84b0-1f1bc75cfc02" providerId="ADAL" clId="{AC3EC3FA-1188-4FA4-A196-FE36496999BB}" dt="2024-11-28T10:25:26.007" v="140" actId="47"/>
        <pc:sldMkLst>
          <pc:docMk/>
          <pc:sldMk cId="0" sldId="269"/>
        </pc:sldMkLst>
      </pc:sldChg>
      <pc:sldChg chg="del">
        <pc:chgData name="Afonso Costa Henrique" userId="9e9b3605-668d-4dee-84b0-1f1bc75cfc02" providerId="ADAL" clId="{AC3EC3FA-1188-4FA4-A196-FE36496999BB}" dt="2024-11-28T10:25:26.190" v="141" actId="47"/>
        <pc:sldMkLst>
          <pc:docMk/>
          <pc:sldMk cId="0" sldId="270"/>
        </pc:sldMkLst>
      </pc:sldChg>
      <pc:sldChg chg="del">
        <pc:chgData name="Afonso Costa Henrique" userId="9e9b3605-668d-4dee-84b0-1f1bc75cfc02" providerId="ADAL" clId="{AC3EC3FA-1188-4FA4-A196-FE36496999BB}" dt="2024-11-28T10:25:26.388" v="142" actId="47"/>
        <pc:sldMkLst>
          <pc:docMk/>
          <pc:sldMk cId="0" sldId="271"/>
        </pc:sldMkLst>
      </pc:sldChg>
      <pc:sldChg chg="del">
        <pc:chgData name="Afonso Costa Henrique" userId="9e9b3605-668d-4dee-84b0-1f1bc75cfc02" providerId="ADAL" clId="{AC3EC3FA-1188-4FA4-A196-FE36496999BB}" dt="2024-11-28T10:25:26.935" v="143" actId="47"/>
        <pc:sldMkLst>
          <pc:docMk/>
          <pc:sldMk cId="0" sldId="272"/>
        </pc:sldMkLst>
      </pc:sldChg>
      <pc:sldChg chg="del">
        <pc:chgData name="Afonso Costa Henrique" userId="9e9b3605-668d-4dee-84b0-1f1bc75cfc02" providerId="ADAL" clId="{AC3EC3FA-1188-4FA4-A196-FE36496999BB}" dt="2024-11-28T10:25:26.957" v="144" actId="47"/>
        <pc:sldMkLst>
          <pc:docMk/>
          <pc:sldMk cId="0" sldId="273"/>
        </pc:sldMkLst>
      </pc:sldChg>
      <pc:sldChg chg="del">
        <pc:chgData name="Afonso Costa Henrique" userId="9e9b3605-668d-4dee-84b0-1f1bc75cfc02" providerId="ADAL" clId="{AC3EC3FA-1188-4FA4-A196-FE36496999BB}" dt="2024-11-28T10:25:26.979" v="145" actId="47"/>
        <pc:sldMkLst>
          <pc:docMk/>
          <pc:sldMk cId="0" sldId="274"/>
        </pc:sldMkLst>
      </pc:sldChg>
      <pc:sldChg chg="del">
        <pc:chgData name="Afonso Costa Henrique" userId="9e9b3605-668d-4dee-84b0-1f1bc75cfc02" providerId="ADAL" clId="{AC3EC3FA-1188-4FA4-A196-FE36496999BB}" dt="2024-11-28T10:25:27.081" v="146" actId="47"/>
        <pc:sldMkLst>
          <pc:docMk/>
          <pc:sldMk cId="0" sldId="275"/>
        </pc:sldMkLst>
      </pc:sldChg>
      <pc:sldChg chg="del">
        <pc:chgData name="Afonso Costa Henrique" userId="9e9b3605-668d-4dee-84b0-1f1bc75cfc02" providerId="ADAL" clId="{AC3EC3FA-1188-4FA4-A196-FE36496999BB}" dt="2024-11-28T10:25:27.695" v="147" actId="47"/>
        <pc:sldMkLst>
          <pc:docMk/>
          <pc:sldMk cId="0" sldId="276"/>
        </pc:sldMkLst>
      </pc:sldChg>
      <pc:sldChg chg="del">
        <pc:chgData name="Afonso Costa Henrique" userId="9e9b3605-668d-4dee-84b0-1f1bc75cfc02" providerId="ADAL" clId="{AC3EC3FA-1188-4FA4-A196-FE36496999BB}" dt="2024-11-28T10:25:28.564" v="148" actId="47"/>
        <pc:sldMkLst>
          <pc:docMk/>
          <pc:sldMk cId="0" sldId="277"/>
        </pc:sldMkLst>
      </pc:sldChg>
      <pc:sldChg chg="del">
        <pc:chgData name="Afonso Costa Henrique" userId="9e9b3605-668d-4dee-84b0-1f1bc75cfc02" providerId="ADAL" clId="{AC3EC3FA-1188-4FA4-A196-FE36496999BB}" dt="2024-11-28T10:25:30.093" v="149" actId="47"/>
        <pc:sldMkLst>
          <pc:docMk/>
          <pc:sldMk cId="0" sldId="278"/>
        </pc:sldMkLst>
      </pc:sldChg>
      <pc:sldChg chg="addSp modSp add mod">
        <pc:chgData name="Afonso Costa Henrique" userId="9e9b3605-668d-4dee-84b0-1f1bc75cfc02" providerId="ADAL" clId="{AC3EC3FA-1188-4FA4-A196-FE36496999BB}" dt="2024-11-28T10:41:16.152" v="379" actId="207"/>
        <pc:sldMkLst>
          <pc:docMk/>
          <pc:sldMk cId="2348607282" sldId="279"/>
        </pc:sldMkLst>
        <pc:spChg chg="add mod">
          <ac:chgData name="Afonso Costa Henrique" userId="9e9b3605-668d-4dee-84b0-1f1bc75cfc02" providerId="ADAL" clId="{AC3EC3FA-1188-4FA4-A196-FE36496999BB}" dt="2024-11-28T10:40:19.306" v="350" actId="1076"/>
          <ac:spMkLst>
            <pc:docMk/>
            <pc:sldMk cId="2348607282" sldId="279"/>
            <ac:spMk id="4" creationId="{B9574EAF-1C69-91DE-5CD5-C9970DDE8031}"/>
          </ac:spMkLst>
        </pc:spChg>
        <pc:spChg chg="mod">
          <ac:chgData name="Afonso Costa Henrique" userId="9e9b3605-668d-4dee-84b0-1f1bc75cfc02" providerId="ADAL" clId="{AC3EC3FA-1188-4FA4-A196-FE36496999BB}" dt="2024-11-28T10:40:13.974" v="347" actId="1076"/>
          <ac:spMkLst>
            <pc:docMk/>
            <pc:sldMk cId="2348607282" sldId="279"/>
            <ac:spMk id="54" creationId="{76D6C995-E668-D8C4-6E0D-96B8F3539E64}"/>
          </ac:spMkLst>
        </pc:spChg>
        <pc:spChg chg="mod">
          <ac:chgData name="Afonso Costa Henrique" userId="9e9b3605-668d-4dee-84b0-1f1bc75cfc02" providerId="ADAL" clId="{AC3EC3FA-1188-4FA4-A196-FE36496999BB}" dt="2024-11-28T10:40:17.103" v="349" actId="1076"/>
          <ac:spMkLst>
            <pc:docMk/>
            <pc:sldMk cId="2348607282" sldId="279"/>
            <ac:spMk id="55" creationId="{93171032-D19D-72AE-6A5A-F7BFE905EE1E}"/>
          </ac:spMkLst>
        </pc:spChg>
        <pc:spChg chg="mod">
          <ac:chgData name="Afonso Costa Henrique" userId="9e9b3605-668d-4dee-84b0-1f1bc75cfc02" providerId="ADAL" clId="{AC3EC3FA-1188-4FA4-A196-FE36496999BB}" dt="2024-11-28T10:41:16.152" v="379" actId="207"/>
          <ac:spMkLst>
            <pc:docMk/>
            <pc:sldMk cId="2348607282" sldId="279"/>
            <ac:spMk id="57" creationId="{17E1B624-C995-E5D1-F688-8E27F55B382A}"/>
          </ac:spMkLst>
        </pc:spChg>
        <pc:spChg chg="mod">
          <ac:chgData name="Afonso Costa Henrique" userId="9e9b3605-668d-4dee-84b0-1f1bc75cfc02" providerId="ADAL" clId="{AC3EC3FA-1188-4FA4-A196-FE36496999BB}" dt="2024-11-28T10:24:54.842" v="125" actId="14100"/>
          <ac:spMkLst>
            <pc:docMk/>
            <pc:sldMk cId="2348607282" sldId="279"/>
            <ac:spMk id="58" creationId="{269776D7-07CF-F0DD-BD7F-3EB7F8A46413}"/>
          </ac:spMkLst>
        </pc:spChg>
        <pc:picChg chg="add mod">
          <ac:chgData name="Afonso Costa Henrique" userId="9e9b3605-668d-4dee-84b0-1f1bc75cfc02" providerId="ADAL" clId="{AC3EC3FA-1188-4FA4-A196-FE36496999BB}" dt="2024-11-28T10:40:15.448" v="348" actId="1076"/>
          <ac:picMkLst>
            <pc:docMk/>
            <pc:sldMk cId="2348607282" sldId="279"/>
            <ac:picMk id="3" creationId="{DFE6F5BB-E843-4A21-4689-1DEBE4E3231F}"/>
          </ac:picMkLst>
        </pc:picChg>
      </pc:sldChg>
      <pc:sldChg chg="addSp delSp modSp add del mod ord">
        <pc:chgData name="Afonso Costa Henrique" userId="9e9b3605-668d-4dee-84b0-1f1bc75cfc02" providerId="ADAL" clId="{AC3EC3FA-1188-4FA4-A196-FE36496999BB}" dt="2024-11-28T11:14:09.624" v="856" actId="2696"/>
        <pc:sldMkLst>
          <pc:docMk/>
          <pc:sldMk cId="3378947436" sldId="280"/>
        </pc:sldMkLst>
        <pc:spChg chg="add del mod">
          <ac:chgData name="Afonso Costa Henrique" userId="9e9b3605-668d-4dee-84b0-1f1bc75cfc02" providerId="ADAL" clId="{AC3EC3FA-1188-4FA4-A196-FE36496999BB}" dt="2024-11-28T10:54:36.459" v="472" actId="478"/>
          <ac:spMkLst>
            <pc:docMk/>
            <pc:sldMk cId="3378947436" sldId="280"/>
            <ac:spMk id="4" creationId="{3DCC751E-FD7D-6384-9E24-8CBCB25F4C65}"/>
          </ac:spMkLst>
        </pc:spChg>
        <pc:spChg chg="add del mod">
          <ac:chgData name="Afonso Costa Henrique" userId="9e9b3605-668d-4dee-84b0-1f1bc75cfc02" providerId="ADAL" clId="{AC3EC3FA-1188-4FA4-A196-FE36496999BB}" dt="2024-11-28T10:26:03.620" v="152" actId="478"/>
          <ac:spMkLst>
            <pc:docMk/>
            <pc:sldMk cId="3378947436" sldId="280"/>
            <ac:spMk id="4" creationId="{71A249D7-9D9D-9CAB-BA1C-6C696D8BB243}"/>
          </ac:spMkLst>
        </pc:spChg>
        <pc:spChg chg="add del mod">
          <ac:chgData name="Afonso Costa Henrique" userId="9e9b3605-668d-4dee-84b0-1f1bc75cfc02" providerId="ADAL" clId="{AC3EC3FA-1188-4FA4-A196-FE36496999BB}" dt="2024-11-28T10:26:09.106" v="157" actId="478"/>
          <ac:spMkLst>
            <pc:docMk/>
            <pc:sldMk cId="3378947436" sldId="280"/>
            <ac:spMk id="6" creationId="{2B309219-359A-273F-7B9E-00A24D93C465}"/>
          </ac:spMkLst>
        </pc:spChg>
        <pc:spChg chg="add del mod">
          <ac:chgData name="Afonso Costa Henrique" userId="9e9b3605-668d-4dee-84b0-1f1bc75cfc02" providerId="ADAL" clId="{AC3EC3FA-1188-4FA4-A196-FE36496999BB}" dt="2024-11-28T10:52:42.801" v="457" actId="478"/>
          <ac:spMkLst>
            <pc:docMk/>
            <pc:sldMk cId="3378947436" sldId="280"/>
            <ac:spMk id="8" creationId="{D8233420-C55A-F6BA-D35B-4A1DC982D5D0}"/>
          </ac:spMkLst>
        </pc:spChg>
        <pc:spChg chg="add del mod">
          <ac:chgData name="Afonso Costa Henrique" userId="9e9b3605-668d-4dee-84b0-1f1bc75cfc02" providerId="ADAL" clId="{AC3EC3FA-1188-4FA4-A196-FE36496999BB}" dt="2024-11-28T10:52:43.353" v="458" actId="478"/>
          <ac:spMkLst>
            <pc:docMk/>
            <pc:sldMk cId="3378947436" sldId="280"/>
            <ac:spMk id="9" creationId="{87887AE4-0139-C376-0DBF-BD6118F84242}"/>
          </ac:spMkLst>
        </pc:spChg>
        <pc:spChg chg="add del mod">
          <ac:chgData name="Afonso Costa Henrique" userId="9e9b3605-668d-4dee-84b0-1f1bc75cfc02" providerId="ADAL" clId="{AC3EC3FA-1188-4FA4-A196-FE36496999BB}" dt="2024-11-28T10:52:44.181" v="459" actId="478"/>
          <ac:spMkLst>
            <pc:docMk/>
            <pc:sldMk cId="3378947436" sldId="280"/>
            <ac:spMk id="10" creationId="{747333D9-21A6-5FE6-377B-B54782865EB4}"/>
          </ac:spMkLst>
        </pc:spChg>
        <pc:spChg chg="add del mod">
          <ac:chgData name="Afonso Costa Henrique" userId="9e9b3605-668d-4dee-84b0-1f1bc75cfc02" providerId="ADAL" clId="{AC3EC3FA-1188-4FA4-A196-FE36496999BB}" dt="2024-11-28T11:13:16.550" v="838" actId="21"/>
          <ac:spMkLst>
            <pc:docMk/>
            <pc:sldMk cId="3378947436" sldId="280"/>
            <ac:spMk id="11" creationId="{014035D0-7C9A-247E-0292-A84A555205A5}"/>
          </ac:spMkLst>
        </pc:spChg>
        <pc:spChg chg="del">
          <ac:chgData name="Afonso Costa Henrique" userId="9e9b3605-668d-4dee-84b0-1f1bc75cfc02" providerId="ADAL" clId="{AC3EC3FA-1188-4FA4-A196-FE36496999BB}" dt="2024-11-28T10:26:01.864" v="151" actId="478"/>
          <ac:spMkLst>
            <pc:docMk/>
            <pc:sldMk cId="3378947436" sldId="280"/>
            <ac:spMk id="54" creationId="{DE98ECC2-F676-5BD0-D0A0-D6CC62153292}"/>
          </ac:spMkLst>
        </pc:spChg>
        <pc:spChg chg="del">
          <ac:chgData name="Afonso Costa Henrique" userId="9e9b3605-668d-4dee-84b0-1f1bc75cfc02" providerId="ADAL" clId="{AC3EC3FA-1188-4FA4-A196-FE36496999BB}" dt="2024-11-28T10:26:06.746" v="154" actId="478"/>
          <ac:spMkLst>
            <pc:docMk/>
            <pc:sldMk cId="3378947436" sldId="280"/>
            <ac:spMk id="55" creationId="{0C866704-E23F-B315-0D3B-7DB99E60A13F}"/>
          </ac:spMkLst>
        </pc:spChg>
        <pc:spChg chg="del mod">
          <ac:chgData name="Afonso Costa Henrique" userId="9e9b3605-668d-4dee-84b0-1f1bc75cfc02" providerId="ADAL" clId="{AC3EC3FA-1188-4FA4-A196-FE36496999BB}" dt="2024-11-28T10:26:08.136" v="156" actId="478"/>
          <ac:spMkLst>
            <pc:docMk/>
            <pc:sldMk cId="3378947436" sldId="280"/>
            <ac:spMk id="57" creationId="{14ECCAC9-0329-ABB6-CD35-079989F4AA4B}"/>
          </ac:spMkLst>
        </pc:spChg>
        <pc:picChg chg="add del mod modCrop">
          <ac:chgData name="Afonso Costa Henrique" userId="9e9b3605-668d-4dee-84b0-1f1bc75cfc02" providerId="ADAL" clId="{AC3EC3FA-1188-4FA4-A196-FE36496999BB}" dt="2024-11-28T11:13:16.550" v="838" actId="21"/>
          <ac:picMkLst>
            <pc:docMk/>
            <pc:sldMk cId="3378947436" sldId="280"/>
            <ac:picMk id="3" creationId="{B8D59ED1-4781-5ABD-4A71-9D3517256F18}"/>
          </ac:picMkLst>
        </pc:picChg>
        <pc:picChg chg="del">
          <ac:chgData name="Afonso Costa Henrique" userId="9e9b3605-668d-4dee-84b0-1f1bc75cfc02" providerId="ADAL" clId="{AC3EC3FA-1188-4FA4-A196-FE36496999BB}" dt="2024-11-28T10:26:04.208" v="153" actId="478"/>
          <ac:picMkLst>
            <pc:docMk/>
            <pc:sldMk cId="3378947436" sldId="280"/>
            <ac:picMk id="3" creationId="{D64820E0-784C-D67E-3233-CBF198411B1D}"/>
          </ac:picMkLst>
        </pc:picChg>
        <pc:picChg chg="add del mod">
          <ac:chgData name="Afonso Costa Henrique" userId="9e9b3605-668d-4dee-84b0-1f1bc75cfc02" providerId="ADAL" clId="{AC3EC3FA-1188-4FA4-A196-FE36496999BB}" dt="2024-11-28T10:52:45.940" v="460" actId="478"/>
          <ac:picMkLst>
            <pc:docMk/>
            <pc:sldMk cId="3378947436" sldId="280"/>
            <ac:picMk id="7" creationId="{08ACE0E9-6D4A-1FF1-A7BB-24CBDE999024}"/>
          </ac:picMkLst>
        </pc:picChg>
      </pc:sldChg>
      <pc:sldChg chg="addSp delSp modSp add del mod ord">
        <pc:chgData name="Afonso Costa Henrique" userId="9e9b3605-668d-4dee-84b0-1f1bc75cfc02" providerId="ADAL" clId="{AC3EC3FA-1188-4FA4-A196-FE36496999BB}" dt="2024-11-28T10:55:58.749" v="474" actId="47"/>
        <pc:sldMkLst>
          <pc:docMk/>
          <pc:sldMk cId="1886193773" sldId="281"/>
        </pc:sldMkLst>
        <pc:spChg chg="del mod">
          <ac:chgData name="Afonso Costa Henrique" userId="9e9b3605-668d-4dee-84b0-1f1bc75cfc02" providerId="ADAL" clId="{AC3EC3FA-1188-4FA4-A196-FE36496999BB}" dt="2024-11-28T10:30:34.680" v="328" actId="478"/>
          <ac:spMkLst>
            <pc:docMk/>
            <pc:sldMk cId="1886193773" sldId="281"/>
            <ac:spMk id="8" creationId="{E21CC534-D47E-81D2-74D3-540235D43ED7}"/>
          </ac:spMkLst>
        </pc:spChg>
        <pc:spChg chg="del">
          <ac:chgData name="Afonso Costa Henrique" userId="9e9b3605-668d-4dee-84b0-1f1bc75cfc02" providerId="ADAL" clId="{AC3EC3FA-1188-4FA4-A196-FE36496999BB}" dt="2024-11-28T10:30:35.181" v="329" actId="478"/>
          <ac:spMkLst>
            <pc:docMk/>
            <pc:sldMk cId="1886193773" sldId="281"/>
            <ac:spMk id="9" creationId="{6AD11C0E-68A3-EF38-886C-7D150276830D}"/>
          </ac:spMkLst>
        </pc:spChg>
        <pc:spChg chg="del">
          <ac:chgData name="Afonso Costa Henrique" userId="9e9b3605-668d-4dee-84b0-1f1bc75cfc02" providerId="ADAL" clId="{AC3EC3FA-1188-4FA4-A196-FE36496999BB}" dt="2024-11-28T10:30:36.192" v="330" actId="478"/>
          <ac:spMkLst>
            <pc:docMk/>
            <pc:sldMk cId="1886193773" sldId="281"/>
            <ac:spMk id="10" creationId="{6BE28F43-E783-A9C4-2F15-5FB7B1D44FDE}"/>
          </ac:spMkLst>
        </pc:spChg>
        <pc:spChg chg="mod">
          <ac:chgData name="Afonso Costa Henrique" userId="9e9b3605-668d-4dee-84b0-1f1bc75cfc02" providerId="ADAL" clId="{AC3EC3FA-1188-4FA4-A196-FE36496999BB}" dt="2024-11-28T10:30:29.675" v="325" actId="1076"/>
          <ac:spMkLst>
            <pc:docMk/>
            <pc:sldMk cId="1886193773" sldId="281"/>
            <ac:spMk id="11" creationId="{CAA9FFA4-15C9-8861-F4C7-B06F24A47C19}"/>
          </ac:spMkLst>
        </pc:spChg>
        <pc:picChg chg="add del">
          <ac:chgData name="Afonso Costa Henrique" userId="9e9b3605-668d-4dee-84b0-1f1bc75cfc02" providerId="ADAL" clId="{AC3EC3FA-1188-4FA4-A196-FE36496999BB}" dt="2024-11-28T10:52:48.571" v="461" actId="21"/>
          <ac:picMkLst>
            <pc:docMk/>
            <pc:sldMk cId="1886193773" sldId="281"/>
            <ac:picMk id="3" creationId="{B8D59ED1-4781-5ABD-4A71-9D3517256F18}"/>
          </ac:picMkLst>
        </pc:picChg>
        <pc:picChg chg="del">
          <ac:chgData name="Afonso Costa Henrique" userId="9e9b3605-668d-4dee-84b0-1f1bc75cfc02" providerId="ADAL" clId="{AC3EC3FA-1188-4FA4-A196-FE36496999BB}" dt="2024-11-28T10:30:31.524" v="326" actId="478"/>
          <ac:picMkLst>
            <pc:docMk/>
            <pc:sldMk cId="1886193773" sldId="281"/>
            <ac:picMk id="7" creationId="{DF2B6D98-1326-4549-AEB5-BD64A177FF6D}"/>
          </ac:picMkLst>
        </pc:picChg>
      </pc:sldChg>
      <pc:sldChg chg="addSp delSp modSp add mod ord">
        <pc:chgData name="Afonso Costa Henrique" userId="9e9b3605-668d-4dee-84b0-1f1bc75cfc02" providerId="ADAL" clId="{AC3EC3FA-1188-4FA4-A196-FE36496999BB}" dt="2024-11-28T11:47:09.123" v="1156" actId="20577"/>
        <pc:sldMkLst>
          <pc:docMk/>
          <pc:sldMk cId="478042563" sldId="282"/>
        </pc:sldMkLst>
        <pc:spChg chg="add del">
          <ac:chgData name="Afonso Costa Henrique" userId="9e9b3605-668d-4dee-84b0-1f1bc75cfc02" providerId="ADAL" clId="{AC3EC3FA-1188-4FA4-A196-FE36496999BB}" dt="2024-11-28T10:51:00.717" v="452" actId="478"/>
          <ac:spMkLst>
            <pc:docMk/>
            <pc:sldMk cId="478042563" sldId="282"/>
            <ac:spMk id="3" creationId="{5CF7235A-CC7E-1649-1F3A-F11BF16D435A}"/>
          </ac:spMkLst>
        </pc:spChg>
        <pc:spChg chg="add del">
          <ac:chgData name="Afonso Costa Henrique" userId="9e9b3605-668d-4dee-84b0-1f1bc75cfc02" providerId="ADAL" clId="{AC3EC3FA-1188-4FA4-A196-FE36496999BB}" dt="2024-11-28T10:51:21.537" v="454" actId="478"/>
          <ac:spMkLst>
            <pc:docMk/>
            <pc:sldMk cId="478042563" sldId="282"/>
            <ac:spMk id="5" creationId="{4B882473-4A84-F3E1-5851-E0FF9D42FE98}"/>
          </ac:spMkLst>
        </pc:spChg>
        <pc:spChg chg="add">
          <ac:chgData name="Afonso Costa Henrique" userId="9e9b3605-668d-4dee-84b0-1f1bc75cfc02" providerId="ADAL" clId="{AC3EC3FA-1188-4FA4-A196-FE36496999BB}" dt="2024-11-28T10:56:06.533" v="475"/>
          <ac:spMkLst>
            <pc:docMk/>
            <pc:sldMk cId="478042563" sldId="282"/>
            <ac:spMk id="6" creationId="{B7EE0565-143E-E952-6C13-3E27A8481B0C}"/>
          </ac:spMkLst>
        </pc:spChg>
        <pc:spChg chg="add mod">
          <ac:chgData name="Afonso Costa Henrique" userId="9e9b3605-668d-4dee-84b0-1f1bc75cfc02" providerId="ADAL" clId="{AC3EC3FA-1188-4FA4-A196-FE36496999BB}" dt="2024-11-28T10:56:49.319" v="478" actId="1076"/>
          <ac:spMkLst>
            <pc:docMk/>
            <pc:sldMk cId="478042563" sldId="282"/>
            <ac:spMk id="7" creationId="{2C7768B3-FA15-6B84-F8B8-7AE0D8E775CA}"/>
          </ac:spMkLst>
        </pc:spChg>
        <pc:spChg chg="add">
          <ac:chgData name="Afonso Costa Henrique" userId="9e9b3605-668d-4dee-84b0-1f1bc75cfc02" providerId="ADAL" clId="{AC3EC3FA-1188-4FA4-A196-FE36496999BB}" dt="2024-11-28T10:56:50.716" v="479"/>
          <ac:spMkLst>
            <pc:docMk/>
            <pc:sldMk cId="478042563" sldId="282"/>
            <ac:spMk id="8" creationId="{91C1B6C0-748B-1817-43E4-E0B2E20A3E3E}"/>
          </ac:spMkLst>
        </pc:spChg>
        <pc:spChg chg="add mod">
          <ac:chgData name="Afonso Costa Henrique" userId="9e9b3605-668d-4dee-84b0-1f1bc75cfc02" providerId="ADAL" clId="{AC3EC3FA-1188-4FA4-A196-FE36496999BB}" dt="2024-11-28T11:06:07.473" v="645" actId="1076"/>
          <ac:spMkLst>
            <pc:docMk/>
            <pc:sldMk cId="478042563" sldId="282"/>
            <ac:spMk id="10" creationId="{E7440519-6B3F-7E29-5DA7-B7537312D6FF}"/>
          </ac:spMkLst>
        </pc:spChg>
        <pc:spChg chg="del mod">
          <ac:chgData name="Afonso Costa Henrique" userId="9e9b3605-668d-4dee-84b0-1f1bc75cfc02" providerId="ADAL" clId="{AC3EC3FA-1188-4FA4-A196-FE36496999BB}" dt="2024-11-28T10:55:54.146" v="473" actId="478"/>
          <ac:spMkLst>
            <pc:docMk/>
            <pc:sldMk cId="478042563" sldId="282"/>
            <ac:spMk id="11" creationId="{BC0A3D42-80A7-1C71-278C-7E0039E28BE8}"/>
          </ac:spMkLst>
        </pc:spChg>
        <pc:spChg chg="add del mod">
          <ac:chgData name="Afonso Costa Henrique" userId="9e9b3605-668d-4dee-84b0-1f1bc75cfc02" providerId="ADAL" clId="{AC3EC3FA-1188-4FA4-A196-FE36496999BB}" dt="2024-11-28T11:01:37.615" v="599" actId="478"/>
          <ac:spMkLst>
            <pc:docMk/>
            <pc:sldMk cId="478042563" sldId="282"/>
            <ac:spMk id="14" creationId="{D465CC2D-54D0-D80B-0F66-9709EBF358EB}"/>
          </ac:spMkLst>
        </pc:spChg>
        <pc:spChg chg="add mod">
          <ac:chgData name="Afonso Costa Henrique" userId="9e9b3605-668d-4dee-84b0-1f1bc75cfc02" providerId="ADAL" clId="{AC3EC3FA-1188-4FA4-A196-FE36496999BB}" dt="2024-11-28T11:47:09.123" v="1156" actId="20577"/>
          <ac:spMkLst>
            <pc:docMk/>
            <pc:sldMk cId="478042563" sldId="282"/>
            <ac:spMk id="16" creationId="{F9D8F966-5A29-7DD4-C2D7-7C27CE5AB3FA}"/>
          </ac:spMkLst>
        </pc:spChg>
        <pc:spChg chg="add mod">
          <ac:chgData name="Afonso Costa Henrique" userId="9e9b3605-668d-4dee-84b0-1f1bc75cfc02" providerId="ADAL" clId="{AC3EC3FA-1188-4FA4-A196-FE36496999BB}" dt="2024-11-28T11:10:41.139" v="802" actId="1076"/>
          <ac:spMkLst>
            <pc:docMk/>
            <pc:sldMk cId="478042563" sldId="282"/>
            <ac:spMk id="17" creationId="{2380933D-D9BD-7DCA-6A20-0ADAB4889C9F}"/>
          </ac:spMkLst>
        </pc:spChg>
        <pc:spChg chg="add mod">
          <ac:chgData name="Afonso Costa Henrique" userId="9e9b3605-668d-4dee-84b0-1f1bc75cfc02" providerId="ADAL" clId="{AC3EC3FA-1188-4FA4-A196-FE36496999BB}" dt="2024-11-28T11:10:54.903" v="803" actId="113"/>
          <ac:spMkLst>
            <pc:docMk/>
            <pc:sldMk cId="478042563" sldId="282"/>
            <ac:spMk id="19" creationId="{15A36811-FC97-F7C2-3CFF-2BF7449BCE15}"/>
          </ac:spMkLst>
        </pc:spChg>
        <pc:picChg chg="add mod ord">
          <ac:chgData name="Afonso Costa Henrique" userId="9e9b3605-668d-4dee-84b0-1f1bc75cfc02" providerId="ADAL" clId="{AC3EC3FA-1188-4FA4-A196-FE36496999BB}" dt="2024-11-28T11:11:39.566" v="818" actId="1076"/>
          <ac:picMkLst>
            <pc:docMk/>
            <pc:sldMk cId="478042563" sldId="282"/>
            <ac:picMk id="12" creationId="{520A67C9-4A44-BA79-20A2-63F057E28CEC}"/>
          </ac:picMkLst>
        </pc:picChg>
        <pc:picChg chg="add del mod">
          <ac:chgData name="Afonso Costa Henrique" userId="9e9b3605-668d-4dee-84b0-1f1bc75cfc02" providerId="ADAL" clId="{AC3EC3FA-1188-4FA4-A196-FE36496999BB}" dt="2024-11-28T11:28:57.126" v="1121" actId="478"/>
          <ac:picMkLst>
            <pc:docMk/>
            <pc:sldMk cId="478042563" sldId="282"/>
            <ac:picMk id="21" creationId="{4079D07C-A6C0-2F8B-0C77-CA4C7C6EEFC3}"/>
          </ac:picMkLst>
        </pc:picChg>
        <pc:picChg chg="add del mod">
          <ac:chgData name="Afonso Costa Henrique" userId="9e9b3605-668d-4dee-84b0-1f1bc75cfc02" providerId="ADAL" clId="{AC3EC3FA-1188-4FA4-A196-FE36496999BB}" dt="2024-11-28T11:29:16.476" v="1125" actId="478"/>
          <ac:picMkLst>
            <pc:docMk/>
            <pc:sldMk cId="478042563" sldId="282"/>
            <ac:picMk id="23" creationId="{8D4BFFB4-4936-6233-E681-9CF64A173B2E}"/>
          </ac:picMkLst>
        </pc:picChg>
      </pc:sldChg>
      <pc:sldChg chg="new del">
        <pc:chgData name="Afonso Costa Henrique" userId="9e9b3605-668d-4dee-84b0-1f1bc75cfc02" providerId="ADAL" clId="{AC3EC3FA-1188-4FA4-A196-FE36496999BB}" dt="2024-11-28T10:48:32.562" v="383" actId="47"/>
        <pc:sldMkLst>
          <pc:docMk/>
          <pc:sldMk cId="1890005813" sldId="282"/>
        </pc:sldMkLst>
      </pc:sldChg>
      <pc:sldChg chg="addSp delSp modSp add mod">
        <pc:chgData name="Afonso Costa Henrique" userId="9e9b3605-668d-4dee-84b0-1f1bc75cfc02" providerId="ADAL" clId="{AC3EC3FA-1188-4FA4-A196-FE36496999BB}" dt="2024-11-28T11:46:55.467" v="1152" actId="20577"/>
        <pc:sldMkLst>
          <pc:docMk/>
          <pc:sldMk cId="3558391175" sldId="283"/>
        </pc:sldMkLst>
        <pc:spChg chg="del">
          <ac:chgData name="Afonso Costa Henrique" userId="9e9b3605-668d-4dee-84b0-1f1bc75cfc02" providerId="ADAL" clId="{AC3EC3FA-1188-4FA4-A196-FE36496999BB}" dt="2024-11-28T11:29:35.872" v="1127" actId="478"/>
          <ac:spMkLst>
            <pc:docMk/>
            <pc:sldMk cId="3558391175" sldId="283"/>
            <ac:spMk id="8" creationId="{A3EBDA7D-B040-EE60-53EE-2195DF523600}"/>
          </ac:spMkLst>
        </pc:spChg>
        <pc:spChg chg="del">
          <ac:chgData name="Afonso Costa Henrique" userId="9e9b3605-668d-4dee-84b0-1f1bc75cfc02" providerId="ADAL" clId="{AC3EC3FA-1188-4FA4-A196-FE36496999BB}" dt="2024-11-28T11:29:36.814" v="1128" actId="478"/>
          <ac:spMkLst>
            <pc:docMk/>
            <pc:sldMk cId="3558391175" sldId="283"/>
            <ac:spMk id="9" creationId="{F77E8DF2-66BA-520D-7CFD-7146B2867DD4}"/>
          </ac:spMkLst>
        </pc:spChg>
        <pc:spChg chg="del">
          <ac:chgData name="Afonso Costa Henrique" userId="9e9b3605-668d-4dee-84b0-1f1bc75cfc02" providerId="ADAL" clId="{AC3EC3FA-1188-4FA4-A196-FE36496999BB}" dt="2024-11-28T11:29:37.527" v="1129" actId="478"/>
          <ac:spMkLst>
            <pc:docMk/>
            <pc:sldMk cId="3558391175" sldId="283"/>
            <ac:spMk id="10" creationId="{54C982BF-40CA-9FD5-215F-374E03B19204}"/>
          </ac:spMkLst>
        </pc:spChg>
        <pc:spChg chg="mod">
          <ac:chgData name="Afonso Costa Henrique" userId="9e9b3605-668d-4dee-84b0-1f1bc75cfc02" providerId="ADAL" clId="{AC3EC3FA-1188-4FA4-A196-FE36496999BB}" dt="2024-11-28T11:46:55.467" v="1152" actId="20577"/>
          <ac:spMkLst>
            <pc:docMk/>
            <pc:sldMk cId="3558391175" sldId="283"/>
            <ac:spMk id="11" creationId="{C53D563A-6808-D7D3-55F0-A058EABCAB30}"/>
          </ac:spMkLst>
        </pc:spChg>
        <pc:picChg chg="add del mod">
          <ac:chgData name="Afonso Costa Henrique" userId="9e9b3605-668d-4dee-84b0-1f1bc75cfc02" providerId="ADAL" clId="{AC3EC3FA-1188-4FA4-A196-FE36496999BB}" dt="2024-11-28T11:42:42.179" v="1143" actId="478"/>
          <ac:picMkLst>
            <pc:docMk/>
            <pc:sldMk cId="3558391175" sldId="283"/>
            <ac:picMk id="3" creationId="{06521A4E-B44E-E3B8-1BF6-D0AC0A92A7E0}"/>
          </ac:picMkLst>
        </pc:picChg>
      </pc:sldChg>
      <pc:sldChg chg="addSp delSp modSp add mod ord">
        <pc:chgData name="Afonso Costa Henrique" userId="9e9b3605-668d-4dee-84b0-1f1bc75cfc02" providerId="ADAL" clId="{AC3EC3FA-1188-4FA4-A196-FE36496999BB}" dt="2024-11-28T15:36:07.343" v="3267"/>
        <pc:sldMkLst>
          <pc:docMk/>
          <pc:sldMk cId="1794981272" sldId="284"/>
        </pc:sldMkLst>
        <pc:spChg chg="add mod">
          <ac:chgData name="Afonso Costa Henrique" userId="9e9b3605-668d-4dee-84b0-1f1bc75cfc02" providerId="ADAL" clId="{AC3EC3FA-1188-4FA4-A196-FE36496999BB}" dt="2024-11-28T11:54:52.487" v="1194" actId="1076"/>
          <ac:spMkLst>
            <pc:docMk/>
            <pc:sldMk cId="1794981272" sldId="284"/>
            <ac:spMk id="2" creationId="{6182267C-1511-87FB-CFE2-395B8357078E}"/>
          </ac:spMkLst>
        </pc:spChg>
        <pc:spChg chg="add del mod">
          <ac:chgData name="Afonso Costa Henrique" userId="9e9b3605-668d-4dee-84b0-1f1bc75cfc02" providerId="ADAL" clId="{AC3EC3FA-1188-4FA4-A196-FE36496999BB}" dt="2024-11-28T11:56:06.042" v="1212" actId="478"/>
          <ac:spMkLst>
            <pc:docMk/>
            <pc:sldMk cId="1794981272" sldId="284"/>
            <ac:spMk id="4" creationId="{65261548-9CCB-C17B-7359-C697BEB9736E}"/>
          </ac:spMkLst>
        </pc:spChg>
        <pc:spChg chg="add del mod">
          <ac:chgData name="Afonso Costa Henrique" userId="9e9b3605-668d-4dee-84b0-1f1bc75cfc02" providerId="ADAL" clId="{AC3EC3FA-1188-4FA4-A196-FE36496999BB}" dt="2024-11-28T11:57:33.706" v="1225" actId="478"/>
          <ac:spMkLst>
            <pc:docMk/>
            <pc:sldMk cId="1794981272" sldId="284"/>
            <ac:spMk id="5" creationId="{3C74CC44-A7B6-C1B9-974C-E889C1789E7E}"/>
          </ac:spMkLst>
        </pc:spChg>
        <pc:spChg chg="del">
          <ac:chgData name="Afonso Costa Henrique" userId="9e9b3605-668d-4dee-84b0-1f1bc75cfc02" providerId="ADAL" clId="{AC3EC3FA-1188-4FA4-A196-FE36496999BB}" dt="2024-11-28T11:00:28.021" v="579" actId="478"/>
          <ac:spMkLst>
            <pc:docMk/>
            <pc:sldMk cId="1794981272" sldId="284"/>
            <ac:spMk id="10" creationId="{0D60B061-C6E1-D4F5-3F8B-3459F9B598FD}"/>
          </ac:spMkLst>
        </pc:spChg>
        <pc:spChg chg="add del mod">
          <ac:chgData name="Afonso Costa Henrique" userId="9e9b3605-668d-4dee-84b0-1f1bc75cfc02" providerId="ADAL" clId="{AC3EC3FA-1188-4FA4-A196-FE36496999BB}" dt="2024-11-28T11:31:02.619" v="1137" actId="478"/>
          <ac:spMkLst>
            <pc:docMk/>
            <pc:sldMk cId="1794981272" sldId="284"/>
            <ac:spMk id="14" creationId="{E93E79B0-BD3C-8CC3-E4FB-6833711597D6}"/>
          </ac:spMkLst>
        </pc:spChg>
        <pc:picChg chg="add del mod">
          <ac:chgData name="Afonso Costa Henrique" userId="9e9b3605-668d-4dee-84b0-1f1bc75cfc02" providerId="ADAL" clId="{AC3EC3FA-1188-4FA4-A196-FE36496999BB}" dt="2024-11-28T12:07:34.885" v="1250" actId="478"/>
          <ac:picMkLst>
            <pc:docMk/>
            <pc:sldMk cId="1794981272" sldId="284"/>
            <ac:picMk id="7" creationId="{23B2585D-03B0-1243-0B00-4FEA916A0528}"/>
          </ac:picMkLst>
        </pc:picChg>
        <pc:picChg chg="add del mod">
          <ac:chgData name="Afonso Costa Henrique" userId="9e9b3605-668d-4dee-84b0-1f1bc75cfc02" providerId="ADAL" clId="{AC3EC3FA-1188-4FA4-A196-FE36496999BB}" dt="2024-11-28T12:07:35.202" v="1251" actId="478"/>
          <ac:picMkLst>
            <pc:docMk/>
            <pc:sldMk cId="1794981272" sldId="284"/>
            <ac:picMk id="9" creationId="{EE51E22E-CBD6-159D-C3BE-206A067E2224}"/>
          </ac:picMkLst>
        </pc:picChg>
        <pc:picChg chg="del">
          <ac:chgData name="Afonso Costa Henrique" userId="9e9b3605-668d-4dee-84b0-1f1bc75cfc02" providerId="ADAL" clId="{AC3EC3FA-1188-4FA4-A196-FE36496999BB}" dt="2024-11-28T11:00:24.756" v="578" actId="478"/>
          <ac:picMkLst>
            <pc:docMk/>
            <pc:sldMk cId="1794981272" sldId="284"/>
            <ac:picMk id="12" creationId="{E6A084C8-24A4-ADDF-5B7C-457850DF4709}"/>
          </ac:picMkLst>
        </pc:picChg>
        <pc:picChg chg="add del mod">
          <ac:chgData name="Afonso Costa Henrique" userId="9e9b3605-668d-4dee-84b0-1f1bc75cfc02" providerId="ADAL" clId="{AC3EC3FA-1188-4FA4-A196-FE36496999BB}" dt="2024-11-28T12:17:03.603" v="1279" actId="478"/>
          <ac:picMkLst>
            <pc:docMk/>
            <pc:sldMk cId="1794981272" sldId="284"/>
            <ac:picMk id="13" creationId="{82A02E7B-3D2E-6108-2060-D6F08213E7EE}"/>
          </ac:picMkLst>
        </pc:picChg>
        <pc:picChg chg="add del mod">
          <ac:chgData name="Afonso Costa Henrique" userId="9e9b3605-668d-4dee-84b0-1f1bc75cfc02" providerId="ADAL" clId="{AC3EC3FA-1188-4FA4-A196-FE36496999BB}" dt="2024-11-28T12:17:03.150" v="1278" actId="478"/>
          <ac:picMkLst>
            <pc:docMk/>
            <pc:sldMk cId="1794981272" sldId="284"/>
            <ac:picMk id="16" creationId="{5CFCF525-E80F-F7CA-532F-AE193A0DEBF0}"/>
          </ac:picMkLst>
        </pc:picChg>
        <pc:picChg chg="add del mod">
          <ac:chgData name="Afonso Costa Henrique" userId="9e9b3605-668d-4dee-84b0-1f1bc75cfc02" providerId="ADAL" clId="{AC3EC3FA-1188-4FA4-A196-FE36496999BB}" dt="2024-11-28T12:17:07.198" v="1280" actId="478"/>
          <ac:picMkLst>
            <pc:docMk/>
            <pc:sldMk cId="1794981272" sldId="284"/>
            <ac:picMk id="17" creationId="{1B63A579-251D-F18D-9723-A36B7946D8D8}"/>
          </ac:picMkLst>
        </pc:picChg>
        <pc:picChg chg="add mod">
          <ac:chgData name="Afonso Costa Henrique" userId="9e9b3605-668d-4dee-84b0-1f1bc75cfc02" providerId="ADAL" clId="{AC3EC3FA-1188-4FA4-A196-FE36496999BB}" dt="2024-11-28T12:17:55.285" v="1296" actId="1076"/>
          <ac:picMkLst>
            <pc:docMk/>
            <pc:sldMk cId="1794981272" sldId="284"/>
            <ac:picMk id="19" creationId="{4B3539D5-FA32-106F-FA3D-AAB255392596}"/>
          </ac:picMkLst>
        </pc:picChg>
        <pc:picChg chg="add mod">
          <ac:chgData name="Afonso Costa Henrique" userId="9e9b3605-668d-4dee-84b0-1f1bc75cfc02" providerId="ADAL" clId="{AC3EC3FA-1188-4FA4-A196-FE36496999BB}" dt="2024-11-28T12:17:26.943" v="1290" actId="1076"/>
          <ac:picMkLst>
            <pc:docMk/>
            <pc:sldMk cId="1794981272" sldId="284"/>
            <ac:picMk id="21" creationId="{DBA13212-DFF0-BE4E-35E1-A0834977768E}"/>
          </ac:picMkLst>
        </pc:picChg>
        <pc:picChg chg="add mod">
          <ac:chgData name="Afonso Costa Henrique" userId="9e9b3605-668d-4dee-84b0-1f1bc75cfc02" providerId="ADAL" clId="{AC3EC3FA-1188-4FA4-A196-FE36496999BB}" dt="2024-11-28T12:18:33.379" v="1303" actId="1076"/>
          <ac:picMkLst>
            <pc:docMk/>
            <pc:sldMk cId="1794981272" sldId="284"/>
            <ac:picMk id="23" creationId="{8363493F-A81E-2A86-584F-416583A87440}"/>
          </ac:picMkLst>
        </pc:picChg>
        <pc:picChg chg="add mod">
          <ac:chgData name="Afonso Costa Henrique" userId="9e9b3605-668d-4dee-84b0-1f1bc75cfc02" providerId="ADAL" clId="{AC3EC3FA-1188-4FA4-A196-FE36496999BB}" dt="2024-11-28T12:18:34.594" v="1304" actId="1076"/>
          <ac:picMkLst>
            <pc:docMk/>
            <pc:sldMk cId="1794981272" sldId="284"/>
            <ac:picMk id="24" creationId="{5F075E1A-5AEE-3DEA-75C1-996474C87A53}"/>
          </ac:picMkLst>
        </pc:picChg>
        <pc:picChg chg="add mod modCrop">
          <ac:chgData name="Afonso Costa Henrique" userId="9e9b3605-668d-4dee-84b0-1f1bc75cfc02" providerId="ADAL" clId="{AC3EC3FA-1188-4FA4-A196-FE36496999BB}" dt="2024-11-28T12:18:56.692" v="1312" actId="1076"/>
          <ac:picMkLst>
            <pc:docMk/>
            <pc:sldMk cId="1794981272" sldId="284"/>
            <ac:picMk id="25" creationId="{B5C7D64D-5F39-556C-CED4-13CC2B7756C1}"/>
          </ac:picMkLst>
        </pc:picChg>
        <pc:picChg chg="add mod">
          <ac:chgData name="Afonso Costa Henrique" userId="9e9b3605-668d-4dee-84b0-1f1bc75cfc02" providerId="ADAL" clId="{AC3EC3FA-1188-4FA4-A196-FE36496999BB}" dt="2024-11-28T12:19:01.443" v="1314" actId="1076"/>
          <ac:picMkLst>
            <pc:docMk/>
            <pc:sldMk cId="1794981272" sldId="284"/>
            <ac:picMk id="26" creationId="{99D767DF-29DD-F60D-5EB5-A978139073D0}"/>
          </ac:picMkLst>
        </pc:picChg>
        <pc:inkChg chg="add">
          <ac:chgData name="Afonso Costa Henrique" userId="9e9b3605-668d-4dee-84b0-1f1bc75cfc02" providerId="ADAL" clId="{AC3EC3FA-1188-4FA4-A196-FE36496999BB}" dt="2024-11-28T15:36:07.343" v="3267"/>
          <ac:inkMkLst>
            <pc:docMk/>
            <pc:sldMk cId="1794981272" sldId="284"/>
            <ac:inkMk id="27" creationId="{D05698C5-6BA3-42C5-EE93-38D8F93B9391}"/>
          </ac:inkMkLst>
        </pc:inkChg>
      </pc:sldChg>
      <pc:sldChg chg="addSp delSp modSp add mod">
        <pc:chgData name="Afonso Costa Henrique" userId="9e9b3605-668d-4dee-84b0-1f1bc75cfc02" providerId="ADAL" clId="{AC3EC3FA-1188-4FA4-A196-FE36496999BB}" dt="2024-11-28T11:28:27.614" v="1112" actId="478"/>
        <pc:sldMkLst>
          <pc:docMk/>
          <pc:sldMk cId="1367339632" sldId="285"/>
        </pc:sldMkLst>
        <pc:spChg chg="mod">
          <ac:chgData name="Afonso Costa Henrique" userId="9e9b3605-668d-4dee-84b0-1f1bc75cfc02" providerId="ADAL" clId="{AC3EC3FA-1188-4FA4-A196-FE36496999BB}" dt="2024-11-28T11:14:03.735" v="854" actId="1076"/>
          <ac:spMkLst>
            <pc:docMk/>
            <pc:sldMk cId="1367339632" sldId="285"/>
            <ac:spMk id="10" creationId="{29DDFB4C-4D3C-6E85-A53A-BE4E008EA239}"/>
          </ac:spMkLst>
        </pc:spChg>
        <pc:spChg chg="add del mod">
          <ac:chgData name="Afonso Costa Henrique" userId="9e9b3605-668d-4dee-84b0-1f1bc75cfc02" providerId="ADAL" clId="{AC3EC3FA-1188-4FA4-A196-FE36496999BB}" dt="2024-11-28T11:28:27.068" v="1111" actId="478"/>
          <ac:spMkLst>
            <pc:docMk/>
            <pc:sldMk cId="1367339632" sldId="285"/>
            <ac:spMk id="11" creationId="{014035D0-7C9A-247E-0292-A84A555205A5}"/>
          </ac:spMkLst>
        </pc:spChg>
        <pc:picChg chg="add del mod">
          <ac:chgData name="Afonso Costa Henrique" userId="9e9b3605-668d-4dee-84b0-1f1bc75cfc02" providerId="ADAL" clId="{AC3EC3FA-1188-4FA4-A196-FE36496999BB}" dt="2024-11-28T11:28:26.487" v="1110" actId="478"/>
          <ac:picMkLst>
            <pc:docMk/>
            <pc:sldMk cId="1367339632" sldId="285"/>
            <ac:picMk id="3" creationId="{B8D59ED1-4781-5ABD-4A71-9D3517256F18}"/>
          </ac:picMkLst>
        </pc:picChg>
        <pc:picChg chg="del">
          <ac:chgData name="Afonso Costa Henrique" userId="9e9b3605-668d-4dee-84b0-1f1bc75cfc02" providerId="ADAL" clId="{AC3EC3FA-1188-4FA4-A196-FE36496999BB}" dt="2024-11-28T11:01:41.947" v="601" actId="478"/>
          <ac:picMkLst>
            <pc:docMk/>
            <pc:sldMk cId="1367339632" sldId="285"/>
            <ac:picMk id="12" creationId="{03DB5547-AE1C-0E0A-7D43-20C19BB762C3}"/>
          </ac:picMkLst>
        </pc:picChg>
        <pc:cxnChg chg="add del mod">
          <ac:chgData name="Afonso Costa Henrique" userId="9e9b3605-668d-4dee-84b0-1f1bc75cfc02" providerId="ADAL" clId="{AC3EC3FA-1188-4FA4-A196-FE36496999BB}" dt="2024-11-28T11:28:27.614" v="1112" actId="478"/>
          <ac:cxnSpMkLst>
            <pc:docMk/>
            <pc:sldMk cId="1367339632" sldId="285"/>
            <ac:cxnSpMk id="4" creationId="{D0785108-4669-98F3-4434-C1E44B94B6DC}"/>
          </ac:cxnSpMkLst>
        </pc:cxnChg>
      </pc:sldChg>
      <pc:sldChg chg="addSp delSp modSp add mod">
        <pc:chgData name="Afonso Costa Henrique" userId="9e9b3605-668d-4dee-84b0-1f1bc75cfc02" providerId="ADAL" clId="{AC3EC3FA-1188-4FA4-A196-FE36496999BB}" dt="2024-11-28T11:46:48.843" v="1149" actId="20577"/>
        <pc:sldMkLst>
          <pc:docMk/>
          <pc:sldMk cId="2916987088" sldId="286"/>
        </pc:sldMkLst>
        <pc:spChg chg="add mod">
          <ac:chgData name="Afonso Costa Henrique" userId="9e9b3605-668d-4dee-84b0-1f1bc75cfc02" providerId="ADAL" clId="{AC3EC3FA-1188-4FA4-A196-FE36496999BB}" dt="2024-11-28T11:27:58.951" v="1108" actId="1076"/>
          <ac:spMkLst>
            <pc:docMk/>
            <pc:sldMk cId="2916987088" sldId="286"/>
            <ac:spMk id="6" creationId="{9CA399E8-2512-2393-0F3B-60261E50DFEE}"/>
          </ac:spMkLst>
        </pc:spChg>
        <pc:spChg chg="del">
          <ac:chgData name="Afonso Costa Henrique" userId="9e9b3605-668d-4dee-84b0-1f1bc75cfc02" providerId="ADAL" clId="{AC3EC3FA-1188-4FA4-A196-FE36496999BB}" dt="2024-11-28T11:18:02.662" v="875" actId="478"/>
          <ac:spMkLst>
            <pc:docMk/>
            <pc:sldMk cId="2916987088" sldId="286"/>
            <ac:spMk id="8" creationId="{75798455-8E88-2E6D-8602-0FE2B51F6E8A}"/>
          </ac:spMkLst>
        </pc:spChg>
        <pc:spChg chg="del">
          <ac:chgData name="Afonso Costa Henrique" userId="9e9b3605-668d-4dee-84b0-1f1bc75cfc02" providerId="ADAL" clId="{AC3EC3FA-1188-4FA4-A196-FE36496999BB}" dt="2024-11-28T11:18:03.421" v="876" actId="478"/>
          <ac:spMkLst>
            <pc:docMk/>
            <pc:sldMk cId="2916987088" sldId="286"/>
            <ac:spMk id="9" creationId="{CC437DF6-2A21-BE6B-70C2-AAFA27D81B73}"/>
          </ac:spMkLst>
        </pc:spChg>
        <pc:spChg chg="del">
          <ac:chgData name="Afonso Costa Henrique" userId="9e9b3605-668d-4dee-84b0-1f1bc75cfc02" providerId="ADAL" clId="{AC3EC3FA-1188-4FA4-A196-FE36496999BB}" dt="2024-11-28T11:18:04.497" v="877" actId="478"/>
          <ac:spMkLst>
            <pc:docMk/>
            <pc:sldMk cId="2916987088" sldId="286"/>
            <ac:spMk id="10" creationId="{CF11F452-1EE2-CA36-0EA0-678F1E37BA4E}"/>
          </ac:spMkLst>
        </pc:spChg>
        <pc:spChg chg="mod">
          <ac:chgData name="Afonso Costa Henrique" userId="9e9b3605-668d-4dee-84b0-1f1bc75cfc02" providerId="ADAL" clId="{AC3EC3FA-1188-4FA4-A196-FE36496999BB}" dt="2024-11-28T11:46:48.843" v="1149" actId="20577"/>
          <ac:spMkLst>
            <pc:docMk/>
            <pc:sldMk cId="2916987088" sldId="286"/>
            <ac:spMk id="11" creationId="{0EBCE79B-34C9-FFD7-5C19-8BC144044609}"/>
          </ac:spMkLst>
        </pc:spChg>
        <pc:picChg chg="add del mod">
          <ac:chgData name="Afonso Costa Henrique" userId="9e9b3605-668d-4dee-84b0-1f1bc75cfc02" providerId="ADAL" clId="{AC3EC3FA-1188-4FA4-A196-FE36496999BB}" dt="2024-11-28T11:18:15.830" v="883" actId="478"/>
          <ac:picMkLst>
            <pc:docMk/>
            <pc:sldMk cId="2916987088" sldId="286"/>
            <ac:picMk id="3" creationId="{EA037B6A-7A06-FFFC-7684-BEFEA67FEFD9}"/>
          </ac:picMkLst>
        </pc:picChg>
        <pc:picChg chg="add mod modCrop">
          <ac:chgData name="Afonso Costa Henrique" userId="9e9b3605-668d-4dee-84b0-1f1bc75cfc02" providerId="ADAL" clId="{AC3EC3FA-1188-4FA4-A196-FE36496999BB}" dt="2024-11-28T11:27:55.291" v="1107" actId="1076"/>
          <ac:picMkLst>
            <pc:docMk/>
            <pc:sldMk cId="2916987088" sldId="286"/>
            <ac:picMk id="5" creationId="{13C207F6-CC26-578C-F69C-1732A8AB7C5D}"/>
          </ac:picMkLst>
        </pc:picChg>
        <pc:picChg chg="add mod modCrop">
          <ac:chgData name="Afonso Costa Henrique" userId="9e9b3605-668d-4dee-84b0-1f1bc75cfc02" providerId="ADAL" clId="{AC3EC3FA-1188-4FA4-A196-FE36496999BB}" dt="2024-11-28T11:24:26.954" v="947" actId="1076"/>
          <ac:picMkLst>
            <pc:docMk/>
            <pc:sldMk cId="2916987088" sldId="286"/>
            <ac:picMk id="13" creationId="{DC8EB251-B91C-94C9-8482-952CEE261E61}"/>
          </ac:picMkLst>
        </pc:picChg>
        <pc:picChg chg="add del mod">
          <ac:chgData name="Afonso Costa Henrique" userId="9e9b3605-668d-4dee-84b0-1f1bc75cfc02" providerId="ADAL" clId="{AC3EC3FA-1188-4FA4-A196-FE36496999BB}" dt="2024-11-28T11:27:54.038" v="1106" actId="478"/>
          <ac:picMkLst>
            <pc:docMk/>
            <pc:sldMk cId="2916987088" sldId="286"/>
            <ac:picMk id="15" creationId="{F491C584-4DE8-E57A-F0AE-C5BA9FC23BF9}"/>
          </ac:picMkLst>
        </pc:picChg>
      </pc:sldChg>
      <pc:sldChg chg="addSp delSp modSp add mod">
        <pc:chgData name="Afonso Costa Henrique" userId="9e9b3605-668d-4dee-84b0-1f1bc75cfc02" providerId="ADAL" clId="{AC3EC3FA-1188-4FA4-A196-FE36496999BB}" dt="2024-11-28T11:54:45.155" v="1192" actId="1076"/>
        <pc:sldMkLst>
          <pc:docMk/>
          <pc:sldMk cId="4279122481" sldId="287"/>
        </pc:sldMkLst>
        <pc:spChg chg="add del mod">
          <ac:chgData name="Afonso Costa Henrique" userId="9e9b3605-668d-4dee-84b0-1f1bc75cfc02" providerId="ADAL" clId="{AC3EC3FA-1188-4FA4-A196-FE36496999BB}" dt="2024-11-28T11:46:33.520" v="1144" actId="478"/>
          <ac:spMkLst>
            <pc:docMk/>
            <pc:sldMk cId="4279122481" sldId="287"/>
            <ac:spMk id="2" creationId="{3FE4C30D-866A-661F-7E7B-AD7BAC1157A3}"/>
          </ac:spMkLst>
        </pc:spChg>
        <pc:spChg chg="del">
          <ac:chgData name="Afonso Costa Henrique" userId="9e9b3605-668d-4dee-84b0-1f1bc75cfc02" providerId="ADAL" clId="{AC3EC3FA-1188-4FA4-A196-FE36496999BB}" dt="2024-11-28T11:24:58.913" v="953" actId="478"/>
          <ac:spMkLst>
            <pc:docMk/>
            <pc:sldMk cId="4279122481" sldId="287"/>
            <ac:spMk id="6" creationId="{E2AFD2EB-1FD3-A32C-A09C-9685EB1B1EA6}"/>
          </ac:spMkLst>
        </pc:spChg>
        <pc:spChg chg="add del mod">
          <ac:chgData name="Afonso Costa Henrique" userId="9e9b3605-668d-4dee-84b0-1f1bc75cfc02" providerId="ADAL" clId="{AC3EC3FA-1188-4FA4-A196-FE36496999BB}" dt="2024-11-28T11:27:05.100" v="1083" actId="478"/>
          <ac:spMkLst>
            <pc:docMk/>
            <pc:sldMk cId="4279122481" sldId="287"/>
            <ac:spMk id="8" creationId="{436527C1-4F76-AAB3-B99F-A8E8E59B345F}"/>
          </ac:spMkLst>
        </pc:spChg>
        <pc:spChg chg="add mod">
          <ac:chgData name="Afonso Costa Henrique" userId="9e9b3605-668d-4dee-84b0-1f1bc75cfc02" providerId="ADAL" clId="{AC3EC3FA-1188-4FA4-A196-FE36496999BB}" dt="2024-11-28T11:54:45.155" v="1192" actId="1076"/>
          <ac:spMkLst>
            <pc:docMk/>
            <pc:sldMk cId="4279122481" sldId="287"/>
            <ac:spMk id="9" creationId="{50CD82D1-0DF1-8995-835D-4A1EC47A1D35}"/>
          </ac:spMkLst>
        </pc:spChg>
        <pc:picChg chg="del">
          <ac:chgData name="Afonso Costa Henrique" userId="9e9b3605-668d-4dee-84b0-1f1bc75cfc02" providerId="ADAL" clId="{AC3EC3FA-1188-4FA4-A196-FE36496999BB}" dt="2024-11-28T11:24:56.059" v="950" actId="478"/>
          <ac:picMkLst>
            <pc:docMk/>
            <pc:sldMk cId="4279122481" sldId="287"/>
            <ac:picMk id="5" creationId="{B9C80A87-6843-7055-B9E7-1D3F76D80708}"/>
          </ac:picMkLst>
        </pc:picChg>
        <pc:picChg chg="del mod">
          <ac:chgData name="Afonso Costa Henrique" userId="9e9b3605-668d-4dee-84b0-1f1bc75cfc02" providerId="ADAL" clId="{AC3EC3FA-1188-4FA4-A196-FE36496999BB}" dt="2024-11-28T11:24:56.669" v="952" actId="478"/>
          <ac:picMkLst>
            <pc:docMk/>
            <pc:sldMk cId="4279122481" sldId="287"/>
            <ac:picMk id="7" creationId="{1ED245D8-0236-A3EB-5E58-3A6417A00F6E}"/>
          </ac:picMkLst>
        </pc:picChg>
        <pc:picChg chg="del">
          <ac:chgData name="Afonso Costa Henrique" userId="9e9b3605-668d-4dee-84b0-1f1bc75cfc02" providerId="ADAL" clId="{AC3EC3FA-1188-4FA4-A196-FE36496999BB}" dt="2024-11-28T11:24:55.226" v="949" actId="478"/>
          <ac:picMkLst>
            <pc:docMk/>
            <pc:sldMk cId="4279122481" sldId="287"/>
            <ac:picMk id="13" creationId="{891CAE5F-C725-4FC2-08BF-2FD634974550}"/>
          </ac:picMkLst>
        </pc:picChg>
        <pc:picChg chg="mod">
          <ac:chgData name="Afonso Costa Henrique" userId="9e9b3605-668d-4dee-84b0-1f1bc75cfc02" providerId="ADAL" clId="{AC3EC3FA-1188-4FA4-A196-FE36496999BB}" dt="2024-11-28T11:25:00.684" v="954" actId="1076"/>
          <ac:picMkLst>
            <pc:docMk/>
            <pc:sldMk cId="4279122481" sldId="287"/>
            <ac:picMk id="15" creationId="{81D3B801-73F2-D9D1-8283-6CDE6A04253C}"/>
          </ac:picMkLst>
        </pc:picChg>
        <pc:cxnChg chg="add mod">
          <ac:chgData name="Afonso Costa Henrique" userId="9e9b3605-668d-4dee-84b0-1f1bc75cfc02" providerId="ADAL" clId="{AC3EC3FA-1188-4FA4-A196-FE36496999BB}" dt="2024-11-28T11:26:15.609" v="971" actId="1076"/>
          <ac:cxnSpMkLst>
            <pc:docMk/>
            <pc:sldMk cId="4279122481" sldId="287"/>
            <ac:cxnSpMk id="3" creationId="{64E36ABF-324E-E699-2524-08DBF0DD393D}"/>
          </ac:cxnSpMkLst>
        </pc:cxnChg>
      </pc:sldChg>
      <pc:sldChg chg="delSp modSp add mod">
        <pc:chgData name="Afonso Costa Henrique" userId="9e9b3605-668d-4dee-84b0-1f1bc75cfc02" providerId="ADAL" clId="{AC3EC3FA-1188-4FA4-A196-FE36496999BB}" dt="2024-11-28T11:46:46.559" v="1148" actId="20577"/>
        <pc:sldMkLst>
          <pc:docMk/>
          <pc:sldMk cId="3950299437" sldId="288"/>
        </pc:sldMkLst>
        <pc:spChg chg="del">
          <ac:chgData name="Afonso Costa Henrique" userId="9e9b3605-668d-4dee-84b0-1f1bc75cfc02" providerId="ADAL" clId="{AC3EC3FA-1188-4FA4-A196-FE36496999BB}" dt="2024-11-28T11:30:27.866" v="1135" actId="478"/>
          <ac:spMkLst>
            <pc:docMk/>
            <pc:sldMk cId="3950299437" sldId="288"/>
            <ac:spMk id="6" creationId="{1B0B8C27-023C-68B9-9470-07497D42CA20}"/>
          </ac:spMkLst>
        </pc:spChg>
        <pc:spChg chg="mod">
          <ac:chgData name="Afonso Costa Henrique" userId="9e9b3605-668d-4dee-84b0-1f1bc75cfc02" providerId="ADAL" clId="{AC3EC3FA-1188-4FA4-A196-FE36496999BB}" dt="2024-11-28T11:46:46.559" v="1148" actId="20577"/>
          <ac:spMkLst>
            <pc:docMk/>
            <pc:sldMk cId="3950299437" sldId="288"/>
            <ac:spMk id="11" creationId="{B312625C-7590-5F84-E4C2-17D83F911454}"/>
          </ac:spMkLst>
        </pc:spChg>
        <pc:picChg chg="mod modCrop">
          <ac:chgData name="Afonso Costa Henrique" userId="9e9b3605-668d-4dee-84b0-1f1bc75cfc02" providerId="ADAL" clId="{AC3EC3FA-1188-4FA4-A196-FE36496999BB}" dt="2024-11-28T11:30:15.226" v="1134" actId="732"/>
          <ac:picMkLst>
            <pc:docMk/>
            <pc:sldMk cId="3950299437" sldId="288"/>
            <ac:picMk id="13" creationId="{B99D34E4-BD9F-0A90-01D0-E4776B29971A}"/>
          </ac:picMkLst>
        </pc:picChg>
        <pc:picChg chg="mod">
          <ac:chgData name="Afonso Costa Henrique" userId="9e9b3605-668d-4dee-84b0-1f1bc75cfc02" providerId="ADAL" clId="{AC3EC3FA-1188-4FA4-A196-FE36496999BB}" dt="2024-11-28T11:30:45.144" v="1136" actId="208"/>
          <ac:picMkLst>
            <pc:docMk/>
            <pc:sldMk cId="3950299437" sldId="288"/>
            <ac:picMk id="15" creationId="{0F745B22-7004-1BA0-03E5-660E8684F12B}"/>
          </ac:picMkLst>
        </pc:picChg>
      </pc:sldChg>
      <pc:sldChg chg="addSp delSp modSp add del mod">
        <pc:chgData name="Afonso Costa Henrique" userId="9e9b3605-668d-4dee-84b0-1f1bc75cfc02" providerId="ADAL" clId="{AC3EC3FA-1188-4FA4-A196-FE36496999BB}" dt="2024-11-28T11:27:33.295" v="1093" actId="47"/>
        <pc:sldMkLst>
          <pc:docMk/>
          <pc:sldMk cId="4249048872" sldId="288"/>
        </pc:sldMkLst>
        <pc:spChg chg="del mod">
          <ac:chgData name="Afonso Costa Henrique" userId="9e9b3605-668d-4dee-84b0-1f1bc75cfc02" providerId="ADAL" clId="{AC3EC3FA-1188-4FA4-A196-FE36496999BB}" dt="2024-11-28T11:25:49.108" v="964" actId="478"/>
          <ac:spMkLst>
            <pc:docMk/>
            <pc:sldMk cId="4249048872" sldId="288"/>
            <ac:spMk id="6" creationId="{79BA71F3-51CA-CB52-B300-F2459986F15F}"/>
          </ac:spMkLst>
        </pc:spChg>
        <pc:picChg chg="add del mod">
          <ac:chgData name="Afonso Costa Henrique" userId="9e9b3605-668d-4dee-84b0-1f1bc75cfc02" providerId="ADAL" clId="{AC3EC3FA-1188-4FA4-A196-FE36496999BB}" dt="2024-11-28T11:27:28.313" v="1091" actId="478"/>
          <ac:picMkLst>
            <pc:docMk/>
            <pc:sldMk cId="4249048872" sldId="288"/>
            <ac:picMk id="3" creationId="{F491C584-4DE8-E57A-F0AE-C5BA9FC23BF9}"/>
          </ac:picMkLst>
        </pc:picChg>
        <pc:picChg chg="del">
          <ac:chgData name="Afonso Costa Henrique" userId="9e9b3605-668d-4dee-84b0-1f1bc75cfc02" providerId="ADAL" clId="{AC3EC3FA-1188-4FA4-A196-FE36496999BB}" dt="2024-11-28T11:25:47.555" v="962" actId="478"/>
          <ac:picMkLst>
            <pc:docMk/>
            <pc:sldMk cId="4249048872" sldId="288"/>
            <ac:picMk id="5" creationId="{17AC4809-8848-B86B-7A49-B9C132B1FA6F}"/>
          </ac:picMkLst>
        </pc:picChg>
        <pc:picChg chg="del">
          <ac:chgData name="Afonso Costa Henrique" userId="9e9b3605-668d-4dee-84b0-1f1bc75cfc02" providerId="ADAL" clId="{AC3EC3FA-1188-4FA4-A196-FE36496999BB}" dt="2024-11-28T11:25:46.477" v="961" actId="478"/>
          <ac:picMkLst>
            <pc:docMk/>
            <pc:sldMk cId="4249048872" sldId="288"/>
            <ac:picMk id="13" creationId="{ED24CB5B-4BC9-306D-0A00-BC844FA8FBAF}"/>
          </ac:picMkLst>
        </pc:picChg>
        <pc:picChg chg="del">
          <ac:chgData name="Afonso Costa Henrique" userId="9e9b3605-668d-4dee-84b0-1f1bc75cfc02" providerId="ADAL" clId="{AC3EC3FA-1188-4FA4-A196-FE36496999BB}" dt="2024-11-28T11:25:37.328" v="960" actId="478"/>
          <ac:picMkLst>
            <pc:docMk/>
            <pc:sldMk cId="4249048872" sldId="288"/>
            <ac:picMk id="15" creationId="{2AE21CBF-82D5-8DFD-ED7E-FFD6CFA4EEBC}"/>
          </ac:picMkLst>
        </pc:picChg>
        <pc:cxnChg chg="add mod">
          <ac:chgData name="Afonso Costa Henrique" userId="9e9b3605-668d-4dee-84b0-1f1bc75cfc02" providerId="ADAL" clId="{AC3EC3FA-1188-4FA4-A196-FE36496999BB}" dt="2024-11-28T11:25:52.574" v="965"/>
          <ac:cxnSpMkLst>
            <pc:docMk/>
            <pc:sldMk cId="4249048872" sldId="288"/>
            <ac:cxnSpMk id="2" creationId="{20F26CD0-107E-27F3-8915-07916C4FE875}"/>
          </ac:cxnSpMkLst>
        </pc:cxnChg>
      </pc:sldChg>
      <pc:sldChg chg="modSp add mod">
        <pc:chgData name="Afonso Costa Henrique" userId="9e9b3605-668d-4dee-84b0-1f1bc75cfc02" providerId="ADAL" clId="{AC3EC3FA-1188-4FA4-A196-FE36496999BB}" dt="2024-11-28T11:46:58.227" v="1153" actId="20577"/>
        <pc:sldMkLst>
          <pc:docMk/>
          <pc:sldMk cId="4279324803" sldId="289"/>
        </pc:sldMkLst>
        <pc:spChg chg="mod">
          <ac:chgData name="Afonso Costa Henrique" userId="9e9b3605-668d-4dee-84b0-1f1bc75cfc02" providerId="ADAL" clId="{AC3EC3FA-1188-4FA4-A196-FE36496999BB}" dt="2024-11-28T11:46:58.227" v="1153" actId="20577"/>
          <ac:spMkLst>
            <pc:docMk/>
            <pc:sldMk cId="4279324803" sldId="289"/>
            <ac:spMk id="11" creationId="{E0760F81-164D-589B-18EB-46CA1C35C5EB}"/>
          </ac:spMkLst>
        </pc:spChg>
      </pc:sldChg>
      <pc:sldChg chg="delSp modSp add mod">
        <pc:chgData name="Afonso Costa Henrique" userId="9e9b3605-668d-4dee-84b0-1f1bc75cfc02" providerId="ADAL" clId="{AC3EC3FA-1188-4FA4-A196-FE36496999BB}" dt="2024-11-28T11:47:07.084" v="1155" actId="20577"/>
        <pc:sldMkLst>
          <pc:docMk/>
          <pc:sldMk cId="271824058" sldId="290"/>
        </pc:sldMkLst>
        <pc:spChg chg="mod">
          <ac:chgData name="Afonso Costa Henrique" userId="9e9b3605-668d-4dee-84b0-1f1bc75cfc02" providerId="ADAL" clId="{AC3EC3FA-1188-4FA4-A196-FE36496999BB}" dt="2024-11-28T11:47:07.084" v="1155" actId="20577"/>
          <ac:spMkLst>
            <pc:docMk/>
            <pc:sldMk cId="271824058" sldId="290"/>
            <ac:spMk id="16" creationId="{C655C5FC-5363-C159-4B5D-A7AA40B7D2DD}"/>
          </ac:spMkLst>
        </pc:spChg>
        <pc:picChg chg="del">
          <ac:chgData name="Afonso Costa Henrique" userId="9e9b3605-668d-4dee-84b0-1f1bc75cfc02" providerId="ADAL" clId="{AC3EC3FA-1188-4FA4-A196-FE36496999BB}" dt="2024-11-28T11:28:36.844" v="1114" actId="478"/>
          <ac:picMkLst>
            <pc:docMk/>
            <pc:sldMk cId="271824058" sldId="290"/>
            <ac:picMk id="12" creationId="{6F233FCA-809D-FDB0-DFBA-D2943FD07429}"/>
          </ac:picMkLst>
        </pc:picChg>
        <pc:picChg chg="del">
          <ac:chgData name="Afonso Costa Henrique" userId="9e9b3605-668d-4dee-84b0-1f1bc75cfc02" providerId="ADAL" clId="{AC3EC3FA-1188-4FA4-A196-FE36496999BB}" dt="2024-11-28T11:28:37.248" v="1115" actId="478"/>
          <ac:picMkLst>
            <pc:docMk/>
            <pc:sldMk cId="271824058" sldId="290"/>
            <ac:picMk id="21" creationId="{A4A178FD-E179-27EA-BAD1-6485C11C459D}"/>
          </ac:picMkLst>
        </pc:picChg>
        <pc:picChg chg="del">
          <ac:chgData name="Afonso Costa Henrique" userId="9e9b3605-668d-4dee-84b0-1f1bc75cfc02" providerId="ADAL" clId="{AC3EC3FA-1188-4FA4-A196-FE36496999BB}" dt="2024-11-28T11:28:37.776" v="1116" actId="478"/>
          <ac:picMkLst>
            <pc:docMk/>
            <pc:sldMk cId="271824058" sldId="290"/>
            <ac:picMk id="23" creationId="{6724D4C4-5B6E-EAD1-721D-25D1DEE9339F}"/>
          </ac:picMkLst>
        </pc:picChg>
      </pc:sldChg>
      <pc:sldChg chg="addSp delSp modSp add mod">
        <pc:chgData name="Afonso Costa Henrique" userId="9e9b3605-668d-4dee-84b0-1f1bc75cfc02" providerId="ADAL" clId="{AC3EC3FA-1188-4FA4-A196-FE36496999BB}" dt="2024-11-28T11:47:11.295" v="1157" actId="20577"/>
        <pc:sldMkLst>
          <pc:docMk/>
          <pc:sldMk cId="1612644621" sldId="291"/>
        </pc:sldMkLst>
        <pc:spChg chg="mod">
          <ac:chgData name="Afonso Costa Henrique" userId="9e9b3605-668d-4dee-84b0-1f1bc75cfc02" providerId="ADAL" clId="{AC3EC3FA-1188-4FA4-A196-FE36496999BB}" dt="2024-11-28T11:47:11.295" v="1157" actId="20577"/>
          <ac:spMkLst>
            <pc:docMk/>
            <pc:sldMk cId="1612644621" sldId="291"/>
            <ac:spMk id="16" creationId="{7847E18A-A53B-A5D0-0BBD-ACF04A296087}"/>
          </ac:spMkLst>
        </pc:spChg>
        <pc:picChg chg="add del">
          <ac:chgData name="Afonso Costa Henrique" userId="9e9b3605-668d-4dee-84b0-1f1bc75cfc02" providerId="ADAL" clId="{AC3EC3FA-1188-4FA4-A196-FE36496999BB}" dt="2024-11-28T11:29:04.666" v="1123" actId="478"/>
          <ac:picMkLst>
            <pc:docMk/>
            <pc:sldMk cId="1612644621" sldId="291"/>
            <ac:picMk id="21" creationId="{CF0B8922-2A79-746D-446D-08AF24239452}"/>
          </ac:picMkLst>
        </pc:picChg>
        <pc:picChg chg="del">
          <ac:chgData name="Afonso Costa Henrique" userId="9e9b3605-668d-4dee-84b0-1f1bc75cfc02" providerId="ADAL" clId="{AC3EC3FA-1188-4FA4-A196-FE36496999BB}" dt="2024-11-28T11:29:05.960" v="1124" actId="478"/>
          <ac:picMkLst>
            <pc:docMk/>
            <pc:sldMk cId="1612644621" sldId="291"/>
            <ac:picMk id="23" creationId="{38156EE5-826E-3238-99A7-566BFECF8115}"/>
          </ac:picMkLst>
        </pc:picChg>
      </pc:sldChg>
      <pc:sldChg chg="modSp add mod">
        <pc:chgData name="Afonso Costa Henrique" userId="9e9b3605-668d-4dee-84b0-1f1bc75cfc02" providerId="ADAL" clId="{AC3EC3FA-1188-4FA4-A196-FE36496999BB}" dt="2024-11-28T11:47:03.425" v="1154" actId="20577"/>
        <pc:sldMkLst>
          <pc:docMk/>
          <pc:sldMk cId="2805489678" sldId="292"/>
        </pc:sldMkLst>
        <pc:spChg chg="mod">
          <ac:chgData name="Afonso Costa Henrique" userId="9e9b3605-668d-4dee-84b0-1f1bc75cfc02" providerId="ADAL" clId="{AC3EC3FA-1188-4FA4-A196-FE36496999BB}" dt="2024-11-28T11:47:03.425" v="1154" actId="20577"/>
          <ac:spMkLst>
            <pc:docMk/>
            <pc:sldMk cId="2805489678" sldId="292"/>
            <ac:spMk id="16" creationId="{9347D6F8-AB14-F387-D730-CCD6A6CFBC0C}"/>
          </ac:spMkLst>
        </pc:spChg>
        <pc:picChg chg="mod">
          <ac:chgData name="Afonso Costa Henrique" userId="9e9b3605-668d-4dee-84b0-1f1bc75cfc02" providerId="ADAL" clId="{AC3EC3FA-1188-4FA4-A196-FE36496999BB}" dt="2024-11-28T11:42:14.529" v="1138" actId="1076"/>
          <ac:picMkLst>
            <pc:docMk/>
            <pc:sldMk cId="2805489678" sldId="292"/>
            <ac:picMk id="23" creationId="{FACA004C-A877-D5BD-C192-DF38FF9FB2D0}"/>
          </ac:picMkLst>
        </pc:picChg>
      </pc:sldChg>
      <pc:sldChg chg="modSp add mod">
        <pc:chgData name="Afonso Costa Henrique" userId="9e9b3605-668d-4dee-84b0-1f1bc75cfc02" providerId="ADAL" clId="{AC3EC3FA-1188-4FA4-A196-FE36496999BB}" dt="2024-11-28T11:46:51.387" v="1150" actId="20577"/>
        <pc:sldMkLst>
          <pc:docMk/>
          <pc:sldMk cId="3001238576" sldId="293"/>
        </pc:sldMkLst>
        <pc:spChg chg="mod">
          <ac:chgData name="Afonso Costa Henrique" userId="9e9b3605-668d-4dee-84b0-1f1bc75cfc02" providerId="ADAL" clId="{AC3EC3FA-1188-4FA4-A196-FE36496999BB}" dt="2024-11-28T11:46:51.387" v="1150" actId="20577"/>
          <ac:spMkLst>
            <pc:docMk/>
            <pc:sldMk cId="3001238576" sldId="293"/>
            <ac:spMk id="11" creationId="{67357A7E-A8AB-514B-9F42-7330176FD944}"/>
          </ac:spMkLst>
        </pc:spChg>
      </pc:sldChg>
      <pc:sldChg chg="modSp add mod">
        <pc:chgData name="Afonso Costa Henrique" userId="9e9b3605-668d-4dee-84b0-1f1bc75cfc02" providerId="ADAL" clId="{AC3EC3FA-1188-4FA4-A196-FE36496999BB}" dt="2024-11-28T11:46:53.484" v="1151" actId="20577"/>
        <pc:sldMkLst>
          <pc:docMk/>
          <pc:sldMk cId="48571815" sldId="294"/>
        </pc:sldMkLst>
        <pc:spChg chg="mod">
          <ac:chgData name="Afonso Costa Henrique" userId="9e9b3605-668d-4dee-84b0-1f1bc75cfc02" providerId="ADAL" clId="{AC3EC3FA-1188-4FA4-A196-FE36496999BB}" dt="2024-11-28T11:46:53.484" v="1151" actId="20577"/>
          <ac:spMkLst>
            <pc:docMk/>
            <pc:sldMk cId="48571815" sldId="294"/>
            <ac:spMk id="11" creationId="{97295CA5-5673-9EFF-4B7C-6AE6D96D0757}"/>
          </ac:spMkLst>
        </pc:spChg>
      </pc:sldChg>
      <pc:sldChg chg="delSp add mod ord">
        <pc:chgData name="Afonso Costa Henrique" userId="9e9b3605-668d-4dee-84b0-1f1bc75cfc02" providerId="ADAL" clId="{AC3EC3FA-1188-4FA4-A196-FE36496999BB}" dt="2024-11-28T12:18:26.535" v="1300" actId="478"/>
        <pc:sldMkLst>
          <pc:docMk/>
          <pc:sldMk cId="2957773163" sldId="295"/>
        </pc:sldMkLst>
        <pc:picChg chg="del">
          <ac:chgData name="Afonso Costa Henrique" userId="9e9b3605-668d-4dee-84b0-1f1bc75cfc02" providerId="ADAL" clId="{AC3EC3FA-1188-4FA4-A196-FE36496999BB}" dt="2024-11-28T12:18:26.535" v="1300" actId="478"/>
          <ac:picMkLst>
            <pc:docMk/>
            <pc:sldMk cId="2957773163" sldId="295"/>
            <ac:picMk id="19" creationId="{5C7AEFC0-9721-4FBD-A216-21F2907B20CD}"/>
          </ac:picMkLst>
        </pc:picChg>
      </pc:sldChg>
      <pc:sldChg chg="delSp new del mod">
        <pc:chgData name="Afonso Costa Henrique" userId="9e9b3605-668d-4dee-84b0-1f1bc75cfc02" providerId="ADAL" clId="{AC3EC3FA-1188-4FA4-A196-FE36496999BB}" dt="2024-11-28T12:19:23.762" v="1319" actId="47"/>
        <pc:sldMkLst>
          <pc:docMk/>
          <pc:sldMk cId="197195309" sldId="296"/>
        </pc:sldMkLst>
        <pc:spChg chg="del">
          <ac:chgData name="Afonso Costa Henrique" userId="9e9b3605-668d-4dee-84b0-1f1bc75cfc02" providerId="ADAL" clId="{AC3EC3FA-1188-4FA4-A196-FE36496999BB}" dt="2024-11-28T12:19:21.388" v="1317" actId="478"/>
          <ac:spMkLst>
            <pc:docMk/>
            <pc:sldMk cId="197195309" sldId="296"/>
            <ac:spMk id="2" creationId="{6E8D1FD7-46F6-F4B9-676A-8AE504AEC23D}"/>
          </ac:spMkLst>
        </pc:spChg>
        <pc:spChg chg="del">
          <ac:chgData name="Afonso Costa Henrique" userId="9e9b3605-668d-4dee-84b0-1f1bc75cfc02" providerId="ADAL" clId="{AC3EC3FA-1188-4FA4-A196-FE36496999BB}" dt="2024-11-28T12:19:18.290" v="1316" actId="478"/>
          <ac:spMkLst>
            <pc:docMk/>
            <pc:sldMk cId="197195309" sldId="296"/>
            <ac:spMk id="3" creationId="{C453F1D9-5615-6BAD-257B-6E7B867451D4}"/>
          </ac:spMkLst>
        </pc:spChg>
        <pc:spChg chg="del">
          <ac:chgData name="Afonso Costa Henrique" userId="9e9b3605-668d-4dee-84b0-1f1bc75cfc02" providerId="ADAL" clId="{AC3EC3FA-1188-4FA4-A196-FE36496999BB}" dt="2024-11-28T12:19:23.137" v="1318" actId="478"/>
          <ac:spMkLst>
            <pc:docMk/>
            <pc:sldMk cId="197195309" sldId="296"/>
            <ac:spMk id="4" creationId="{11D8E96C-1BAA-8813-AC18-7A86A2329641}"/>
          </ac:spMkLst>
        </pc:spChg>
      </pc:sldChg>
      <pc:sldChg chg="addSp delSp modSp add mod">
        <pc:chgData name="Afonso Costa Henrique" userId="9e9b3605-668d-4dee-84b0-1f1bc75cfc02" providerId="ADAL" clId="{AC3EC3FA-1188-4FA4-A196-FE36496999BB}" dt="2024-11-28T15:42:29.467" v="3466" actId="1076"/>
        <pc:sldMkLst>
          <pc:docMk/>
          <pc:sldMk cId="644646855" sldId="296"/>
        </pc:sldMkLst>
        <pc:spChg chg="add mod">
          <ac:chgData name="Afonso Costa Henrique" userId="9e9b3605-668d-4dee-84b0-1f1bc75cfc02" providerId="ADAL" clId="{AC3EC3FA-1188-4FA4-A196-FE36496999BB}" dt="2024-11-28T13:12:47.248" v="1396" actId="1076"/>
          <ac:spMkLst>
            <pc:docMk/>
            <pc:sldMk cId="644646855" sldId="296"/>
            <ac:spMk id="5" creationId="{98038C16-6C3A-F79D-14EE-70915F8188CB}"/>
          </ac:spMkLst>
        </pc:spChg>
        <pc:spChg chg="add mod">
          <ac:chgData name="Afonso Costa Henrique" userId="9e9b3605-668d-4dee-84b0-1f1bc75cfc02" providerId="ADAL" clId="{AC3EC3FA-1188-4FA4-A196-FE36496999BB}" dt="2024-11-28T15:42:29.467" v="3466" actId="1076"/>
          <ac:spMkLst>
            <pc:docMk/>
            <pc:sldMk cId="644646855" sldId="296"/>
            <ac:spMk id="11" creationId="{5D67104C-0E9F-A9EB-60D8-1EDE2FE5B7EA}"/>
          </ac:spMkLst>
        </pc:spChg>
        <pc:picChg chg="add mod">
          <ac:chgData name="Afonso Costa Henrique" userId="9e9b3605-668d-4dee-84b0-1f1bc75cfc02" providerId="ADAL" clId="{AC3EC3FA-1188-4FA4-A196-FE36496999BB}" dt="2024-11-28T13:19:13.588" v="1406" actId="1076"/>
          <ac:picMkLst>
            <pc:docMk/>
            <pc:sldMk cId="644646855" sldId="296"/>
            <ac:picMk id="8" creationId="{6E39A657-653A-4934-5384-AB0C9DBC54DB}"/>
          </ac:picMkLst>
        </pc:picChg>
        <pc:picChg chg="add mod">
          <ac:chgData name="Afonso Costa Henrique" userId="9e9b3605-668d-4dee-84b0-1f1bc75cfc02" providerId="ADAL" clId="{AC3EC3FA-1188-4FA4-A196-FE36496999BB}" dt="2024-11-28T13:19:17.996" v="1409" actId="1076"/>
          <ac:picMkLst>
            <pc:docMk/>
            <pc:sldMk cId="644646855" sldId="296"/>
            <ac:picMk id="10" creationId="{78B55DEF-1E01-7EEA-24AD-69A486BF629C}"/>
          </ac:picMkLst>
        </pc:picChg>
        <pc:picChg chg="del">
          <ac:chgData name="Afonso Costa Henrique" userId="9e9b3605-668d-4dee-84b0-1f1bc75cfc02" providerId="ADAL" clId="{AC3EC3FA-1188-4FA4-A196-FE36496999BB}" dt="2024-11-28T12:19:30.987" v="1321" actId="478"/>
          <ac:picMkLst>
            <pc:docMk/>
            <pc:sldMk cId="644646855" sldId="296"/>
            <ac:picMk id="19" creationId="{92B3757E-CA27-7230-61AB-DED13FB26D32}"/>
          </ac:picMkLst>
        </pc:picChg>
        <pc:picChg chg="del">
          <ac:chgData name="Afonso Costa Henrique" userId="9e9b3605-668d-4dee-84b0-1f1bc75cfc02" providerId="ADAL" clId="{AC3EC3FA-1188-4FA4-A196-FE36496999BB}" dt="2024-11-28T12:19:31.267" v="1322" actId="478"/>
          <ac:picMkLst>
            <pc:docMk/>
            <pc:sldMk cId="644646855" sldId="296"/>
            <ac:picMk id="21" creationId="{87B30766-0145-BE86-7206-34A3BC2F5CCA}"/>
          </ac:picMkLst>
        </pc:picChg>
        <pc:picChg chg="del">
          <ac:chgData name="Afonso Costa Henrique" userId="9e9b3605-668d-4dee-84b0-1f1bc75cfc02" providerId="ADAL" clId="{AC3EC3FA-1188-4FA4-A196-FE36496999BB}" dt="2024-11-28T12:19:34.442" v="1324" actId="478"/>
          <ac:picMkLst>
            <pc:docMk/>
            <pc:sldMk cId="644646855" sldId="296"/>
            <ac:picMk id="23" creationId="{8C48EEEB-106D-9C8B-A6D3-B500551AE426}"/>
          </ac:picMkLst>
        </pc:picChg>
        <pc:picChg chg="del">
          <ac:chgData name="Afonso Costa Henrique" userId="9e9b3605-668d-4dee-84b0-1f1bc75cfc02" providerId="ADAL" clId="{AC3EC3FA-1188-4FA4-A196-FE36496999BB}" dt="2024-11-28T12:19:32.515" v="1323" actId="478"/>
          <ac:picMkLst>
            <pc:docMk/>
            <pc:sldMk cId="644646855" sldId="296"/>
            <ac:picMk id="24" creationId="{73F4D6CD-5357-C41C-06D1-6F30F43EB1A3}"/>
          </ac:picMkLst>
        </pc:picChg>
        <pc:picChg chg="del">
          <ac:chgData name="Afonso Costa Henrique" userId="9e9b3605-668d-4dee-84b0-1f1bc75cfc02" providerId="ADAL" clId="{AC3EC3FA-1188-4FA4-A196-FE36496999BB}" dt="2024-11-28T12:19:35.404" v="1325" actId="478"/>
          <ac:picMkLst>
            <pc:docMk/>
            <pc:sldMk cId="644646855" sldId="296"/>
            <ac:picMk id="25" creationId="{06FCCC8F-CCB2-9B36-F5D5-9735D032126F}"/>
          </ac:picMkLst>
        </pc:picChg>
        <pc:picChg chg="del">
          <ac:chgData name="Afonso Costa Henrique" userId="9e9b3605-668d-4dee-84b0-1f1bc75cfc02" providerId="ADAL" clId="{AC3EC3FA-1188-4FA4-A196-FE36496999BB}" dt="2024-11-28T12:19:35.404" v="1325" actId="478"/>
          <ac:picMkLst>
            <pc:docMk/>
            <pc:sldMk cId="644646855" sldId="296"/>
            <ac:picMk id="26" creationId="{D655E933-F134-4063-667C-EAC986BB3B61}"/>
          </ac:picMkLst>
        </pc:picChg>
        <pc:cxnChg chg="add mod">
          <ac:chgData name="Afonso Costa Henrique" userId="9e9b3605-668d-4dee-84b0-1f1bc75cfc02" providerId="ADAL" clId="{AC3EC3FA-1188-4FA4-A196-FE36496999BB}" dt="2024-11-28T13:12:51.020" v="1398" actId="1076"/>
          <ac:cxnSpMkLst>
            <pc:docMk/>
            <pc:sldMk cId="644646855" sldId="296"/>
            <ac:cxnSpMk id="3" creationId="{B6AAAD70-2ABB-AA57-A5E1-53B826BF80C2}"/>
          </ac:cxnSpMkLst>
        </pc:cxnChg>
      </pc:sldChg>
      <pc:sldChg chg="addSp delSp modSp add mod">
        <pc:chgData name="Afonso Costa Henrique" userId="9e9b3605-668d-4dee-84b0-1f1bc75cfc02" providerId="ADAL" clId="{AC3EC3FA-1188-4FA4-A196-FE36496999BB}" dt="2024-11-28T19:04:18.497" v="3480" actId="1076"/>
        <pc:sldMkLst>
          <pc:docMk/>
          <pc:sldMk cId="1044870591" sldId="297"/>
        </pc:sldMkLst>
        <pc:spChg chg="del mod">
          <ac:chgData name="Afonso Costa Henrique" userId="9e9b3605-668d-4dee-84b0-1f1bc75cfc02" providerId="ADAL" clId="{AC3EC3FA-1188-4FA4-A196-FE36496999BB}" dt="2024-11-28T13:09:05.094" v="1387"/>
          <ac:spMkLst>
            <pc:docMk/>
            <pc:sldMk cId="1044870591" sldId="297"/>
            <ac:spMk id="2" creationId="{625CBE59-12F4-3A98-53E4-1014946C6A2C}"/>
          </ac:spMkLst>
        </pc:spChg>
        <pc:spChg chg="del">
          <ac:chgData name="Afonso Costa Henrique" userId="9e9b3605-668d-4dee-84b0-1f1bc75cfc02" providerId="ADAL" clId="{AC3EC3FA-1188-4FA4-A196-FE36496999BB}" dt="2024-11-28T13:09:13.194" v="1390" actId="478"/>
          <ac:spMkLst>
            <pc:docMk/>
            <pc:sldMk cId="1044870591" sldId="297"/>
            <ac:spMk id="5" creationId="{3DAF476E-DFA8-0F53-5FF2-B2AC2251B41A}"/>
          </ac:spMkLst>
        </pc:spChg>
        <pc:spChg chg="add mod">
          <ac:chgData name="Afonso Costa Henrique" userId="9e9b3605-668d-4dee-84b0-1f1bc75cfc02" providerId="ADAL" clId="{AC3EC3FA-1188-4FA4-A196-FE36496999BB}" dt="2024-11-28T14:07:47.153" v="2843" actId="1076"/>
          <ac:spMkLst>
            <pc:docMk/>
            <pc:sldMk cId="1044870591" sldId="297"/>
            <ac:spMk id="6" creationId="{5BA9C6EF-B08E-1899-90FE-A1D81443DC63}"/>
          </ac:spMkLst>
        </pc:spChg>
        <pc:spChg chg="add mod">
          <ac:chgData name="Afonso Costa Henrique" userId="9e9b3605-668d-4dee-84b0-1f1bc75cfc02" providerId="ADAL" clId="{AC3EC3FA-1188-4FA4-A196-FE36496999BB}" dt="2024-11-28T19:04:17.311" v="3479" actId="1076"/>
          <ac:spMkLst>
            <pc:docMk/>
            <pc:sldMk cId="1044870591" sldId="297"/>
            <ac:spMk id="7" creationId="{C56D8E21-0800-CDD2-5CC9-198096F30C32}"/>
          </ac:spMkLst>
        </pc:spChg>
        <pc:spChg chg="add mod">
          <ac:chgData name="Afonso Costa Henrique" userId="9e9b3605-668d-4dee-84b0-1f1bc75cfc02" providerId="ADAL" clId="{AC3EC3FA-1188-4FA4-A196-FE36496999BB}" dt="2024-11-28T14:07:29.075" v="2839" actId="14100"/>
          <ac:spMkLst>
            <pc:docMk/>
            <pc:sldMk cId="1044870591" sldId="297"/>
            <ac:spMk id="9" creationId="{EE53B778-6D9B-ADA5-7F43-C3EC56E0D01E}"/>
          </ac:spMkLst>
        </pc:spChg>
        <pc:spChg chg="add mod">
          <ac:chgData name="Afonso Costa Henrique" userId="9e9b3605-668d-4dee-84b0-1f1bc75cfc02" providerId="ADAL" clId="{AC3EC3FA-1188-4FA4-A196-FE36496999BB}" dt="2024-11-28T14:07:29.075" v="2839" actId="14100"/>
          <ac:spMkLst>
            <pc:docMk/>
            <pc:sldMk cId="1044870591" sldId="297"/>
            <ac:spMk id="10" creationId="{01A1A87F-82F2-0B8F-BB58-8D96132E3767}"/>
          </ac:spMkLst>
        </pc:spChg>
        <pc:spChg chg="add mod">
          <ac:chgData name="Afonso Costa Henrique" userId="9e9b3605-668d-4dee-84b0-1f1bc75cfc02" providerId="ADAL" clId="{AC3EC3FA-1188-4FA4-A196-FE36496999BB}" dt="2024-11-28T14:07:29.075" v="2839" actId="14100"/>
          <ac:spMkLst>
            <pc:docMk/>
            <pc:sldMk cId="1044870591" sldId="297"/>
            <ac:spMk id="11" creationId="{DE50959F-666C-DA5A-1D1A-B43059C461EE}"/>
          </ac:spMkLst>
        </pc:spChg>
        <pc:spChg chg="add mod">
          <ac:chgData name="Afonso Costa Henrique" userId="9e9b3605-668d-4dee-84b0-1f1bc75cfc02" providerId="ADAL" clId="{AC3EC3FA-1188-4FA4-A196-FE36496999BB}" dt="2024-11-28T14:07:29.075" v="2839" actId="14100"/>
          <ac:spMkLst>
            <pc:docMk/>
            <pc:sldMk cId="1044870591" sldId="297"/>
            <ac:spMk id="12" creationId="{41B9B5B6-625C-B0C7-A8BB-6AC4983933AC}"/>
          </ac:spMkLst>
        </pc:spChg>
        <pc:spChg chg="add mod">
          <ac:chgData name="Afonso Costa Henrique" userId="9e9b3605-668d-4dee-84b0-1f1bc75cfc02" providerId="ADAL" clId="{AC3EC3FA-1188-4FA4-A196-FE36496999BB}" dt="2024-11-28T14:07:29.075" v="2839" actId="14100"/>
          <ac:spMkLst>
            <pc:docMk/>
            <pc:sldMk cId="1044870591" sldId="297"/>
            <ac:spMk id="18" creationId="{85723852-F9E9-C72C-F60B-6D9B05839A2C}"/>
          </ac:spMkLst>
        </pc:spChg>
        <pc:spChg chg="add mod">
          <ac:chgData name="Afonso Costa Henrique" userId="9e9b3605-668d-4dee-84b0-1f1bc75cfc02" providerId="ADAL" clId="{AC3EC3FA-1188-4FA4-A196-FE36496999BB}" dt="2024-11-28T14:07:29.075" v="2839" actId="14100"/>
          <ac:spMkLst>
            <pc:docMk/>
            <pc:sldMk cId="1044870591" sldId="297"/>
            <ac:spMk id="19" creationId="{A99C785B-B2B1-4584-5470-858C23159806}"/>
          </ac:spMkLst>
        </pc:spChg>
        <pc:spChg chg="add mod">
          <ac:chgData name="Afonso Costa Henrique" userId="9e9b3605-668d-4dee-84b0-1f1bc75cfc02" providerId="ADAL" clId="{AC3EC3FA-1188-4FA4-A196-FE36496999BB}" dt="2024-11-28T14:07:29.075" v="2839" actId="14100"/>
          <ac:spMkLst>
            <pc:docMk/>
            <pc:sldMk cId="1044870591" sldId="297"/>
            <ac:spMk id="21" creationId="{21EB268A-11AE-F340-0292-6BCF164C5D3F}"/>
          </ac:spMkLst>
        </pc:spChg>
        <pc:spChg chg="add mod">
          <ac:chgData name="Afonso Costa Henrique" userId="9e9b3605-668d-4dee-84b0-1f1bc75cfc02" providerId="ADAL" clId="{AC3EC3FA-1188-4FA4-A196-FE36496999BB}" dt="2024-11-28T14:07:29.075" v="2839" actId="14100"/>
          <ac:spMkLst>
            <pc:docMk/>
            <pc:sldMk cId="1044870591" sldId="297"/>
            <ac:spMk id="22" creationId="{79D67D08-85D8-F6AB-C4E9-C11A42990A0B}"/>
          </ac:spMkLst>
        </pc:spChg>
        <pc:spChg chg="add mod">
          <ac:chgData name="Afonso Costa Henrique" userId="9e9b3605-668d-4dee-84b0-1f1bc75cfc02" providerId="ADAL" clId="{AC3EC3FA-1188-4FA4-A196-FE36496999BB}" dt="2024-11-28T14:07:29.075" v="2839" actId="14100"/>
          <ac:spMkLst>
            <pc:docMk/>
            <pc:sldMk cId="1044870591" sldId="297"/>
            <ac:spMk id="23" creationId="{7E1071C7-869A-96C7-92AF-97FBE9D631F0}"/>
          </ac:spMkLst>
        </pc:spChg>
        <pc:spChg chg="add mod">
          <ac:chgData name="Afonso Costa Henrique" userId="9e9b3605-668d-4dee-84b0-1f1bc75cfc02" providerId="ADAL" clId="{AC3EC3FA-1188-4FA4-A196-FE36496999BB}" dt="2024-11-28T14:07:29.075" v="2839" actId="14100"/>
          <ac:spMkLst>
            <pc:docMk/>
            <pc:sldMk cId="1044870591" sldId="297"/>
            <ac:spMk id="24" creationId="{AEB938AD-0001-B4AD-9C11-1FB25DDE4E3B}"/>
          </ac:spMkLst>
        </pc:spChg>
        <pc:spChg chg="add mod">
          <ac:chgData name="Afonso Costa Henrique" userId="9e9b3605-668d-4dee-84b0-1f1bc75cfc02" providerId="ADAL" clId="{AC3EC3FA-1188-4FA4-A196-FE36496999BB}" dt="2024-11-28T14:07:29.075" v="2839" actId="14100"/>
          <ac:spMkLst>
            <pc:docMk/>
            <pc:sldMk cId="1044870591" sldId="297"/>
            <ac:spMk id="25" creationId="{1ECDF32B-2885-AA21-A8DE-BCD4CD7DE6FE}"/>
          </ac:spMkLst>
        </pc:spChg>
        <pc:spChg chg="add mod">
          <ac:chgData name="Afonso Costa Henrique" userId="9e9b3605-668d-4dee-84b0-1f1bc75cfc02" providerId="ADAL" clId="{AC3EC3FA-1188-4FA4-A196-FE36496999BB}" dt="2024-11-28T14:07:29.075" v="2839" actId="14100"/>
          <ac:spMkLst>
            <pc:docMk/>
            <pc:sldMk cId="1044870591" sldId="297"/>
            <ac:spMk id="26" creationId="{8D5E850F-A76A-DCE6-A922-39223D40E906}"/>
          </ac:spMkLst>
        </pc:spChg>
        <pc:spChg chg="add mod">
          <ac:chgData name="Afonso Costa Henrique" userId="9e9b3605-668d-4dee-84b0-1f1bc75cfc02" providerId="ADAL" clId="{AC3EC3FA-1188-4FA4-A196-FE36496999BB}" dt="2024-11-28T14:08:44.548" v="2850" actId="1076"/>
          <ac:spMkLst>
            <pc:docMk/>
            <pc:sldMk cId="1044870591" sldId="297"/>
            <ac:spMk id="33" creationId="{9C1C819A-42E9-D6F6-398E-4FA03BFEE612}"/>
          </ac:spMkLst>
        </pc:spChg>
        <pc:spChg chg="add mod">
          <ac:chgData name="Afonso Costa Henrique" userId="9e9b3605-668d-4dee-84b0-1f1bc75cfc02" providerId="ADAL" clId="{AC3EC3FA-1188-4FA4-A196-FE36496999BB}" dt="2024-11-28T14:08:44.548" v="2850" actId="1076"/>
          <ac:spMkLst>
            <pc:docMk/>
            <pc:sldMk cId="1044870591" sldId="297"/>
            <ac:spMk id="34" creationId="{053E8128-BDF7-FA6B-A14B-52BFA83E5BD6}"/>
          </ac:spMkLst>
        </pc:spChg>
        <pc:spChg chg="add mod">
          <ac:chgData name="Afonso Costa Henrique" userId="9e9b3605-668d-4dee-84b0-1f1bc75cfc02" providerId="ADAL" clId="{AC3EC3FA-1188-4FA4-A196-FE36496999BB}" dt="2024-11-28T14:08:44.548" v="2850" actId="1076"/>
          <ac:spMkLst>
            <pc:docMk/>
            <pc:sldMk cId="1044870591" sldId="297"/>
            <ac:spMk id="35" creationId="{E851D9BE-B9DC-B503-EBCD-B2BC221697F0}"/>
          </ac:spMkLst>
        </pc:spChg>
        <pc:spChg chg="add mod">
          <ac:chgData name="Afonso Costa Henrique" userId="9e9b3605-668d-4dee-84b0-1f1bc75cfc02" providerId="ADAL" clId="{AC3EC3FA-1188-4FA4-A196-FE36496999BB}" dt="2024-11-28T14:08:44.548" v="2850" actId="1076"/>
          <ac:spMkLst>
            <pc:docMk/>
            <pc:sldMk cId="1044870591" sldId="297"/>
            <ac:spMk id="36" creationId="{04D93213-E289-DDA3-4074-4BC65CBCB183}"/>
          </ac:spMkLst>
        </pc:spChg>
        <pc:spChg chg="add mod">
          <ac:chgData name="Afonso Costa Henrique" userId="9e9b3605-668d-4dee-84b0-1f1bc75cfc02" providerId="ADAL" clId="{AC3EC3FA-1188-4FA4-A196-FE36496999BB}" dt="2024-11-28T14:08:44.548" v="2850" actId="1076"/>
          <ac:spMkLst>
            <pc:docMk/>
            <pc:sldMk cId="1044870591" sldId="297"/>
            <ac:spMk id="42" creationId="{1D2DF633-AECC-7C9A-D2BC-3FD311CB57F3}"/>
          </ac:spMkLst>
        </pc:spChg>
        <pc:spChg chg="add mod">
          <ac:chgData name="Afonso Costa Henrique" userId="9e9b3605-668d-4dee-84b0-1f1bc75cfc02" providerId="ADAL" clId="{AC3EC3FA-1188-4FA4-A196-FE36496999BB}" dt="2024-11-28T14:08:44.548" v="2850" actId="1076"/>
          <ac:spMkLst>
            <pc:docMk/>
            <pc:sldMk cId="1044870591" sldId="297"/>
            <ac:spMk id="43" creationId="{7406BDB8-4693-F2F8-1565-91D568C795BC}"/>
          </ac:spMkLst>
        </pc:spChg>
        <pc:spChg chg="add mod">
          <ac:chgData name="Afonso Costa Henrique" userId="9e9b3605-668d-4dee-84b0-1f1bc75cfc02" providerId="ADAL" clId="{AC3EC3FA-1188-4FA4-A196-FE36496999BB}" dt="2024-11-28T14:08:44.548" v="2850" actId="1076"/>
          <ac:spMkLst>
            <pc:docMk/>
            <pc:sldMk cId="1044870591" sldId="297"/>
            <ac:spMk id="45" creationId="{D62AA04D-218C-24D7-C8D5-52D33167AA73}"/>
          </ac:spMkLst>
        </pc:spChg>
        <pc:spChg chg="add mod">
          <ac:chgData name="Afonso Costa Henrique" userId="9e9b3605-668d-4dee-84b0-1f1bc75cfc02" providerId="ADAL" clId="{AC3EC3FA-1188-4FA4-A196-FE36496999BB}" dt="2024-11-28T14:08:44.548" v="2850" actId="1076"/>
          <ac:spMkLst>
            <pc:docMk/>
            <pc:sldMk cId="1044870591" sldId="297"/>
            <ac:spMk id="46" creationId="{B39F1B53-8AE4-AD78-35C8-6DF5906D2CD8}"/>
          </ac:spMkLst>
        </pc:spChg>
        <pc:spChg chg="add mod">
          <ac:chgData name="Afonso Costa Henrique" userId="9e9b3605-668d-4dee-84b0-1f1bc75cfc02" providerId="ADAL" clId="{AC3EC3FA-1188-4FA4-A196-FE36496999BB}" dt="2024-11-28T14:08:44.548" v="2850" actId="1076"/>
          <ac:spMkLst>
            <pc:docMk/>
            <pc:sldMk cId="1044870591" sldId="297"/>
            <ac:spMk id="47" creationId="{0219C070-9D28-D9C0-5DED-D929F36E203F}"/>
          </ac:spMkLst>
        </pc:spChg>
        <pc:spChg chg="add mod">
          <ac:chgData name="Afonso Costa Henrique" userId="9e9b3605-668d-4dee-84b0-1f1bc75cfc02" providerId="ADAL" clId="{AC3EC3FA-1188-4FA4-A196-FE36496999BB}" dt="2024-11-28T14:08:44.548" v="2850" actId="1076"/>
          <ac:spMkLst>
            <pc:docMk/>
            <pc:sldMk cId="1044870591" sldId="297"/>
            <ac:spMk id="48" creationId="{730871D7-4E82-A78E-05A5-394FA8E0CE16}"/>
          </ac:spMkLst>
        </pc:spChg>
        <pc:spChg chg="add mod">
          <ac:chgData name="Afonso Costa Henrique" userId="9e9b3605-668d-4dee-84b0-1f1bc75cfc02" providerId="ADAL" clId="{AC3EC3FA-1188-4FA4-A196-FE36496999BB}" dt="2024-11-28T14:08:44.548" v="2850" actId="1076"/>
          <ac:spMkLst>
            <pc:docMk/>
            <pc:sldMk cId="1044870591" sldId="297"/>
            <ac:spMk id="49" creationId="{6A571607-7346-8C08-15DD-B595E80598D7}"/>
          </ac:spMkLst>
        </pc:spChg>
        <pc:spChg chg="add mod">
          <ac:chgData name="Afonso Costa Henrique" userId="9e9b3605-668d-4dee-84b0-1f1bc75cfc02" providerId="ADAL" clId="{AC3EC3FA-1188-4FA4-A196-FE36496999BB}" dt="2024-11-28T14:08:44.548" v="2850" actId="1076"/>
          <ac:spMkLst>
            <pc:docMk/>
            <pc:sldMk cId="1044870591" sldId="297"/>
            <ac:spMk id="50" creationId="{36FF086F-D19F-E722-D0F7-24B75BDA6044}"/>
          </ac:spMkLst>
        </pc:spChg>
        <pc:spChg chg="add mod">
          <ac:chgData name="Afonso Costa Henrique" userId="9e9b3605-668d-4dee-84b0-1f1bc75cfc02" providerId="ADAL" clId="{AC3EC3FA-1188-4FA4-A196-FE36496999BB}" dt="2024-11-28T14:09:18.760" v="2853" actId="1076"/>
          <ac:spMkLst>
            <pc:docMk/>
            <pc:sldMk cId="1044870591" sldId="297"/>
            <ac:spMk id="59" creationId="{85EAB1AA-5CAB-B91F-5700-0FE99CC4F1FB}"/>
          </ac:spMkLst>
        </pc:spChg>
        <pc:spChg chg="add mod">
          <ac:chgData name="Afonso Costa Henrique" userId="9e9b3605-668d-4dee-84b0-1f1bc75cfc02" providerId="ADAL" clId="{AC3EC3FA-1188-4FA4-A196-FE36496999BB}" dt="2024-11-28T14:09:18.760" v="2853" actId="1076"/>
          <ac:spMkLst>
            <pc:docMk/>
            <pc:sldMk cId="1044870591" sldId="297"/>
            <ac:spMk id="60" creationId="{7DDC337A-F406-6E39-94C2-AA1741E188F9}"/>
          </ac:spMkLst>
        </pc:spChg>
        <pc:spChg chg="add mod">
          <ac:chgData name="Afonso Costa Henrique" userId="9e9b3605-668d-4dee-84b0-1f1bc75cfc02" providerId="ADAL" clId="{AC3EC3FA-1188-4FA4-A196-FE36496999BB}" dt="2024-11-28T14:09:18.760" v="2853" actId="1076"/>
          <ac:spMkLst>
            <pc:docMk/>
            <pc:sldMk cId="1044870591" sldId="297"/>
            <ac:spMk id="61" creationId="{113E37AE-B5A7-DEE5-5BB8-5FC421FD70AB}"/>
          </ac:spMkLst>
        </pc:spChg>
        <pc:spChg chg="add mod">
          <ac:chgData name="Afonso Costa Henrique" userId="9e9b3605-668d-4dee-84b0-1f1bc75cfc02" providerId="ADAL" clId="{AC3EC3FA-1188-4FA4-A196-FE36496999BB}" dt="2024-11-28T14:09:18.760" v="2853" actId="1076"/>
          <ac:spMkLst>
            <pc:docMk/>
            <pc:sldMk cId="1044870591" sldId="297"/>
            <ac:spMk id="62" creationId="{CFDAD487-A5C2-C3FF-5B15-DA7D046C81AB}"/>
          </ac:spMkLst>
        </pc:spChg>
        <pc:spChg chg="add mod">
          <ac:chgData name="Afonso Costa Henrique" userId="9e9b3605-668d-4dee-84b0-1f1bc75cfc02" providerId="ADAL" clId="{AC3EC3FA-1188-4FA4-A196-FE36496999BB}" dt="2024-11-28T14:09:18.760" v="2853" actId="1076"/>
          <ac:spMkLst>
            <pc:docMk/>
            <pc:sldMk cId="1044870591" sldId="297"/>
            <ac:spMk id="68" creationId="{FC44E7E2-9D53-5978-064C-DEDC0AAB7535}"/>
          </ac:spMkLst>
        </pc:spChg>
        <pc:spChg chg="add mod">
          <ac:chgData name="Afonso Costa Henrique" userId="9e9b3605-668d-4dee-84b0-1f1bc75cfc02" providerId="ADAL" clId="{AC3EC3FA-1188-4FA4-A196-FE36496999BB}" dt="2024-11-28T14:09:18.760" v="2853" actId="1076"/>
          <ac:spMkLst>
            <pc:docMk/>
            <pc:sldMk cId="1044870591" sldId="297"/>
            <ac:spMk id="69" creationId="{120B6E3A-FA9E-4038-61A9-C4CFB654DDF3}"/>
          </ac:spMkLst>
        </pc:spChg>
        <pc:spChg chg="add mod">
          <ac:chgData name="Afonso Costa Henrique" userId="9e9b3605-668d-4dee-84b0-1f1bc75cfc02" providerId="ADAL" clId="{AC3EC3FA-1188-4FA4-A196-FE36496999BB}" dt="2024-11-28T14:09:18.760" v="2853" actId="1076"/>
          <ac:spMkLst>
            <pc:docMk/>
            <pc:sldMk cId="1044870591" sldId="297"/>
            <ac:spMk id="71" creationId="{EC0958AA-63E6-6BF2-2E45-D4DD05CE6A1A}"/>
          </ac:spMkLst>
        </pc:spChg>
        <pc:spChg chg="add mod">
          <ac:chgData name="Afonso Costa Henrique" userId="9e9b3605-668d-4dee-84b0-1f1bc75cfc02" providerId="ADAL" clId="{AC3EC3FA-1188-4FA4-A196-FE36496999BB}" dt="2024-11-28T14:09:18.760" v="2853" actId="1076"/>
          <ac:spMkLst>
            <pc:docMk/>
            <pc:sldMk cId="1044870591" sldId="297"/>
            <ac:spMk id="72" creationId="{39EA6EAE-38D6-7758-6815-18D72C7E16D1}"/>
          </ac:spMkLst>
        </pc:spChg>
        <pc:spChg chg="add mod">
          <ac:chgData name="Afonso Costa Henrique" userId="9e9b3605-668d-4dee-84b0-1f1bc75cfc02" providerId="ADAL" clId="{AC3EC3FA-1188-4FA4-A196-FE36496999BB}" dt="2024-11-28T14:09:18.760" v="2853" actId="1076"/>
          <ac:spMkLst>
            <pc:docMk/>
            <pc:sldMk cId="1044870591" sldId="297"/>
            <ac:spMk id="73" creationId="{176002CC-B6A3-4FC1-7FAB-E3D1B0FD5365}"/>
          </ac:spMkLst>
        </pc:spChg>
        <pc:spChg chg="add mod">
          <ac:chgData name="Afonso Costa Henrique" userId="9e9b3605-668d-4dee-84b0-1f1bc75cfc02" providerId="ADAL" clId="{AC3EC3FA-1188-4FA4-A196-FE36496999BB}" dt="2024-11-28T14:09:18.760" v="2853" actId="1076"/>
          <ac:spMkLst>
            <pc:docMk/>
            <pc:sldMk cId="1044870591" sldId="297"/>
            <ac:spMk id="74" creationId="{BEA234B2-0282-F390-511A-5C1BAED8CF7F}"/>
          </ac:spMkLst>
        </pc:spChg>
        <pc:spChg chg="add mod">
          <ac:chgData name="Afonso Costa Henrique" userId="9e9b3605-668d-4dee-84b0-1f1bc75cfc02" providerId="ADAL" clId="{AC3EC3FA-1188-4FA4-A196-FE36496999BB}" dt="2024-11-28T14:09:18.760" v="2853" actId="1076"/>
          <ac:spMkLst>
            <pc:docMk/>
            <pc:sldMk cId="1044870591" sldId="297"/>
            <ac:spMk id="75" creationId="{CF548E60-26AD-55F0-59B0-8CDCDB3A5B4D}"/>
          </ac:spMkLst>
        </pc:spChg>
        <pc:spChg chg="add mod">
          <ac:chgData name="Afonso Costa Henrique" userId="9e9b3605-668d-4dee-84b0-1f1bc75cfc02" providerId="ADAL" clId="{AC3EC3FA-1188-4FA4-A196-FE36496999BB}" dt="2024-11-28T14:09:18.760" v="2853" actId="1076"/>
          <ac:spMkLst>
            <pc:docMk/>
            <pc:sldMk cId="1044870591" sldId="297"/>
            <ac:spMk id="76" creationId="{99D1A408-54FB-FD97-4537-27F58085066A}"/>
          </ac:spMkLst>
        </pc:spChg>
        <pc:spChg chg="add">
          <ac:chgData name="Afonso Costa Henrique" userId="9e9b3605-668d-4dee-84b0-1f1bc75cfc02" providerId="ADAL" clId="{AC3EC3FA-1188-4FA4-A196-FE36496999BB}" dt="2024-11-28T14:09:49.168" v="2854"/>
          <ac:spMkLst>
            <pc:docMk/>
            <pc:sldMk cId="1044870591" sldId="297"/>
            <ac:spMk id="77" creationId="{C3471D15-D554-06A9-9B29-DA9A16745268}"/>
          </ac:spMkLst>
        </pc:spChg>
        <pc:spChg chg="add">
          <ac:chgData name="Afonso Costa Henrique" userId="9e9b3605-668d-4dee-84b0-1f1bc75cfc02" providerId="ADAL" clId="{AC3EC3FA-1188-4FA4-A196-FE36496999BB}" dt="2024-11-28T14:09:49.168" v="2854"/>
          <ac:spMkLst>
            <pc:docMk/>
            <pc:sldMk cId="1044870591" sldId="297"/>
            <ac:spMk id="78" creationId="{834E0B45-CA13-6A1E-E064-2ABAA9450A22}"/>
          </ac:spMkLst>
        </pc:spChg>
        <pc:spChg chg="add">
          <ac:chgData name="Afonso Costa Henrique" userId="9e9b3605-668d-4dee-84b0-1f1bc75cfc02" providerId="ADAL" clId="{AC3EC3FA-1188-4FA4-A196-FE36496999BB}" dt="2024-11-28T14:09:49.168" v="2854"/>
          <ac:spMkLst>
            <pc:docMk/>
            <pc:sldMk cId="1044870591" sldId="297"/>
            <ac:spMk id="79" creationId="{9E5F64BF-CE22-269D-634E-5640BF641557}"/>
          </ac:spMkLst>
        </pc:spChg>
        <pc:spChg chg="add">
          <ac:chgData name="Afonso Costa Henrique" userId="9e9b3605-668d-4dee-84b0-1f1bc75cfc02" providerId="ADAL" clId="{AC3EC3FA-1188-4FA4-A196-FE36496999BB}" dt="2024-11-28T14:09:49.168" v="2854"/>
          <ac:spMkLst>
            <pc:docMk/>
            <pc:sldMk cId="1044870591" sldId="297"/>
            <ac:spMk id="80" creationId="{E4B8FE2E-351A-7B62-2A11-37DED06FBC3A}"/>
          </ac:spMkLst>
        </pc:spChg>
        <pc:spChg chg="add">
          <ac:chgData name="Afonso Costa Henrique" userId="9e9b3605-668d-4dee-84b0-1f1bc75cfc02" providerId="ADAL" clId="{AC3EC3FA-1188-4FA4-A196-FE36496999BB}" dt="2024-11-28T14:09:49.168" v="2854"/>
          <ac:spMkLst>
            <pc:docMk/>
            <pc:sldMk cId="1044870591" sldId="297"/>
            <ac:spMk id="86" creationId="{3E53F489-9AAC-BB1C-D6FE-C227B1C602F0}"/>
          </ac:spMkLst>
        </pc:spChg>
        <pc:spChg chg="add">
          <ac:chgData name="Afonso Costa Henrique" userId="9e9b3605-668d-4dee-84b0-1f1bc75cfc02" providerId="ADAL" clId="{AC3EC3FA-1188-4FA4-A196-FE36496999BB}" dt="2024-11-28T14:09:49.168" v="2854"/>
          <ac:spMkLst>
            <pc:docMk/>
            <pc:sldMk cId="1044870591" sldId="297"/>
            <ac:spMk id="87" creationId="{CD53B30A-2B1C-397B-73A3-083E0A4B0AAD}"/>
          </ac:spMkLst>
        </pc:spChg>
        <pc:spChg chg="add">
          <ac:chgData name="Afonso Costa Henrique" userId="9e9b3605-668d-4dee-84b0-1f1bc75cfc02" providerId="ADAL" clId="{AC3EC3FA-1188-4FA4-A196-FE36496999BB}" dt="2024-11-28T14:09:49.168" v="2854"/>
          <ac:spMkLst>
            <pc:docMk/>
            <pc:sldMk cId="1044870591" sldId="297"/>
            <ac:spMk id="89" creationId="{BD5635BC-6815-4D1D-3237-C609552AEC17}"/>
          </ac:spMkLst>
        </pc:spChg>
        <pc:spChg chg="add">
          <ac:chgData name="Afonso Costa Henrique" userId="9e9b3605-668d-4dee-84b0-1f1bc75cfc02" providerId="ADAL" clId="{AC3EC3FA-1188-4FA4-A196-FE36496999BB}" dt="2024-11-28T14:09:49.168" v="2854"/>
          <ac:spMkLst>
            <pc:docMk/>
            <pc:sldMk cId="1044870591" sldId="297"/>
            <ac:spMk id="90" creationId="{17F73081-F148-09D7-2863-D67875CD3D17}"/>
          </ac:spMkLst>
        </pc:spChg>
        <pc:spChg chg="add">
          <ac:chgData name="Afonso Costa Henrique" userId="9e9b3605-668d-4dee-84b0-1f1bc75cfc02" providerId="ADAL" clId="{AC3EC3FA-1188-4FA4-A196-FE36496999BB}" dt="2024-11-28T14:09:49.168" v="2854"/>
          <ac:spMkLst>
            <pc:docMk/>
            <pc:sldMk cId="1044870591" sldId="297"/>
            <ac:spMk id="91" creationId="{140034E2-DA3F-2340-355C-B373ADD02E38}"/>
          </ac:spMkLst>
        </pc:spChg>
        <pc:spChg chg="add">
          <ac:chgData name="Afonso Costa Henrique" userId="9e9b3605-668d-4dee-84b0-1f1bc75cfc02" providerId="ADAL" clId="{AC3EC3FA-1188-4FA4-A196-FE36496999BB}" dt="2024-11-28T14:09:49.168" v="2854"/>
          <ac:spMkLst>
            <pc:docMk/>
            <pc:sldMk cId="1044870591" sldId="297"/>
            <ac:spMk id="92" creationId="{1A065B52-FE25-5178-9098-7C2E3EDCB8D6}"/>
          </ac:spMkLst>
        </pc:spChg>
        <pc:spChg chg="add">
          <ac:chgData name="Afonso Costa Henrique" userId="9e9b3605-668d-4dee-84b0-1f1bc75cfc02" providerId="ADAL" clId="{AC3EC3FA-1188-4FA4-A196-FE36496999BB}" dt="2024-11-28T14:09:49.168" v="2854"/>
          <ac:spMkLst>
            <pc:docMk/>
            <pc:sldMk cId="1044870591" sldId="297"/>
            <ac:spMk id="93" creationId="{186C78BB-5CBD-832B-998B-046D641A4ADB}"/>
          </ac:spMkLst>
        </pc:spChg>
        <pc:spChg chg="add">
          <ac:chgData name="Afonso Costa Henrique" userId="9e9b3605-668d-4dee-84b0-1f1bc75cfc02" providerId="ADAL" clId="{AC3EC3FA-1188-4FA4-A196-FE36496999BB}" dt="2024-11-28T14:09:49.168" v="2854"/>
          <ac:spMkLst>
            <pc:docMk/>
            <pc:sldMk cId="1044870591" sldId="297"/>
            <ac:spMk id="94" creationId="{294993F4-F544-3CCB-97EE-AED42232B95E}"/>
          </ac:spMkLst>
        </pc:spChg>
        <pc:spChg chg="add del mod">
          <ac:chgData name="Afonso Costa Henrique" userId="9e9b3605-668d-4dee-84b0-1f1bc75cfc02" providerId="ADAL" clId="{AC3EC3FA-1188-4FA4-A196-FE36496999BB}" dt="2024-11-28T14:47:33.006" v="3077" actId="478"/>
          <ac:spMkLst>
            <pc:docMk/>
            <pc:sldMk cId="1044870591" sldId="297"/>
            <ac:spMk id="95" creationId="{3AC836FB-33BC-BFE4-B1E9-D56726A4AE47}"/>
          </ac:spMkLst>
        </pc:spChg>
        <pc:spChg chg="add mod">
          <ac:chgData name="Afonso Costa Henrique" userId="9e9b3605-668d-4dee-84b0-1f1bc75cfc02" providerId="ADAL" clId="{AC3EC3FA-1188-4FA4-A196-FE36496999BB}" dt="2024-11-28T14:10:27.550" v="2863"/>
          <ac:spMkLst>
            <pc:docMk/>
            <pc:sldMk cId="1044870591" sldId="297"/>
            <ac:spMk id="97" creationId="{E4F78820-1EA6-5977-3ED4-E866B910B266}"/>
          </ac:spMkLst>
        </pc:spChg>
        <pc:spChg chg="add mod">
          <ac:chgData name="Afonso Costa Henrique" userId="9e9b3605-668d-4dee-84b0-1f1bc75cfc02" providerId="ADAL" clId="{AC3EC3FA-1188-4FA4-A196-FE36496999BB}" dt="2024-11-28T14:10:31.711" v="2869"/>
          <ac:spMkLst>
            <pc:docMk/>
            <pc:sldMk cId="1044870591" sldId="297"/>
            <ac:spMk id="98" creationId="{0912A541-333E-79BB-BC6E-E3D3B3CDFC73}"/>
          </ac:spMkLst>
        </pc:spChg>
        <pc:spChg chg="add del mod">
          <ac:chgData name="Afonso Costa Henrique" userId="9e9b3605-668d-4dee-84b0-1f1bc75cfc02" providerId="ADAL" clId="{AC3EC3FA-1188-4FA4-A196-FE36496999BB}" dt="2024-11-28T14:47:33.006" v="3077" actId="478"/>
          <ac:spMkLst>
            <pc:docMk/>
            <pc:sldMk cId="1044870591" sldId="297"/>
            <ac:spMk id="99" creationId="{97BAEED1-DCD7-D6AD-B795-D14683A454C7}"/>
          </ac:spMkLst>
        </pc:spChg>
        <pc:spChg chg="add del mod">
          <ac:chgData name="Afonso Costa Henrique" userId="9e9b3605-668d-4dee-84b0-1f1bc75cfc02" providerId="ADAL" clId="{AC3EC3FA-1188-4FA4-A196-FE36496999BB}" dt="2024-11-28T14:47:33.006" v="3077" actId="478"/>
          <ac:spMkLst>
            <pc:docMk/>
            <pc:sldMk cId="1044870591" sldId="297"/>
            <ac:spMk id="100" creationId="{C3A08EE3-50D6-3F5E-3A94-92A32BF9D4BC}"/>
          </ac:spMkLst>
        </pc:spChg>
        <pc:spChg chg="add mod">
          <ac:chgData name="Afonso Costa Henrique" userId="9e9b3605-668d-4dee-84b0-1f1bc75cfc02" providerId="ADAL" clId="{AC3EC3FA-1188-4FA4-A196-FE36496999BB}" dt="2024-11-28T14:13:16.081" v="2969"/>
          <ac:spMkLst>
            <pc:docMk/>
            <pc:sldMk cId="1044870591" sldId="297"/>
            <ac:spMk id="102" creationId="{6E31CE93-0CFF-2AE0-0554-9FB28F29BE1A}"/>
          </ac:spMkLst>
        </pc:spChg>
        <pc:spChg chg="add del mod">
          <ac:chgData name="Afonso Costa Henrique" userId="9e9b3605-668d-4dee-84b0-1f1bc75cfc02" providerId="ADAL" clId="{AC3EC3FA-1188-4FA4-A196-FE36496999BB}" dt="2024-11-28T14:47:33.006" v="3077" actId="478"/>
          <ac:spMkLst>
            <pc:docMk/>
            <pc:sldMk cId="1044870591" sldId="297"/>
            <ac:spMk id="103" creationId="{51EC9AFC-EDBA-33E7-0462-2B149B96D108}"/>
          </ac:spMkLst>
        </pc:spChg>
        <pc:spChg chg="add mod">
          <ac:chgData name="Afonso Costa Henrique" userId="9e9b3605-668d-4dee-84b0-1f1bc75cfc02" providerId="ADAL" clId="{AC3EC3FA-1188-4FA4-A196-FE36496999BB}" dt="2024-11-28T14:13:51.471" v="2975"/>
          <ac:spMkLst>
            <pc:docMk/>
            <pc:sldMk cId="1044870591" sldId="297"/>
            <ac:spMk id="104" creationId="{662450DE-E6E6-3087-07C3-73E8680EE2B0}"/>
          </ac:spMkLst>
        </pc:spChg>
        <pc:spChg chg="add del mod">
          <ac:chgData name="Afonso Costa Henrique" userId="9e9b3605-668d-4dee-84b0-1f1bc75cfc02" providerId="ADAL" clId="{AC3EC3FA-1188-4FA4-A196-FE36496999BB}" dt="2024-11-28T14:47:33.006" v="3077" actId="478"/>
          <ac:spMkLst>
            <pc:docMk/>
            <pc:sldMk cId="1044870591" sldId="297"/>
            <ac:spMk id="105" creationId="{94354ECD-0609-FF67-1428-9B81F7612049}"/>
          </ac:spMkLst>
        </pc:spChg>
        <pc:spChg chg="add del mod">
          <ac:chgData name="Afonso Costa Henrique" userId="9e9b3605-668d-4dee-84b0-1f1bc75cfc02" providerId="ADAL" clId="{AC3EC3FA-1188-4FA4-A196-FE36496999BB}" dt="2024-11-28T14:47:33.006" v="3077" actId="478"/>
          <ac:spMkLst>
            <pc:docMk/>
            <pc:sldMk cId="1044870591" sldId="297"/>
            <ac:spMk id="117" creationId="{B6A9E306-E1AA-0E93-0BC6-DABE0C683025}"/>
          </ac:spMkLst>
        </pc:spChg>
        <pc:picChg chg="add mod">
          <ac:chgData name="Afonso Costa Henrique" userId="9e9b3605-668d-4dee-84b0-1f1bc75cfc02" providerId="ADAL" clId="{AC3EC3FA-1188-4FA4-A196-FE36496999BB}" dt="2024-11-28T19:04:18.497" v="3480" actId="1076"/>
          <ac:picMkLst>
            <pc:docMk/>
            <pc:sldMk cId="1044870591" sldId="297"/>
            <ac:picMk id="2" creationId="{E9613048-746C-F5E7-A9DF-A5DAC1B8F13F}"/>
          </ac:picMkLst>
        </pc:picChg>
        <pc:picChg chg="add mod">
          <ac:chgData name="Afonso Costa Henrique" userId="9e9b3605-668d-4dee-84b0-1f1bc75cfc02" providerId="ADAL" clId="{AC3EC3FA-1188-4FA4-A196-FE36496999BB}" dt="2024-11-28T14:47:37.212" v="3079" actId="1076"/>
          <ac:picMkLst>
            <pc:docMk/>
            <pc:sldMk cId="1044870591" sldId="297"/>
            <ac:picMk id="4" creationId="{328817EA-4171-6915-1F66-2C60FCEF24DC}"/>
          </ac:picMkLst>
        </pc:picChg>
        <pc:picChg chg="del mod">
          <ac:chgData name="Afonso Costa Henrique" userId="9e9b3605-668d-4dee-84b0-1f1bc75cfc02" providerId="ADAL" clId="{AC3EC3FA-1188-4FA4-A196-FE36496999BB}" dt="2024-11-28T13:09:11.655" v="1389" actId="478"/>
          <ac:picMkLst>
            <pc:docMk/>
            <pc:sldMk cId="1044870591" sldId="297"/>
            <ac:picMk id="8" creationId="{BA9CB886-6BA3-A434-DF21-94866E993B5B}"/>
          </ac:picMkLst>
        </pc:picChg>
        <pc:cxnChg chg="del">
          <ac:chgData name="Afonso Costa Henrique" userId="9e9b3605-668d-4dee-84b0-1f1bc75cfc02" providerId="ADAL" clId="{AC3EC3FA-1188-4FA4-A196-FE36496999BB}" dt="2024-11-28T13:09:13.825" v="1391" actId="478"/>
          <ac:cxnSpMkLst>
            <pc:docMk/>
            <pc:sldMk cId="1044870591" sldId="297"/>
            <ac:cxnSpMk id="3" creationId="{21468D96-4965-9746-D561-A93D943D8BBB}"/>
          </ac:cxnSpMkLst>
        </pc:cxnChg>
        <pc:cxnChg chg="add mod">
          <ac:chgData name="Afonso Costa Henrique" userId="9e9b3605-668d-4dee-84b0-1f1bc75cfc02" providerId="ADAL" clId="{AC3EC3FA-1188-4FA4-A196-FE36496999BB}" dt="2024-11-28T14:07:29.075" v="2839" actId="14100"/>
          <ac:cxnSpMkLst>
            <pc:docMk/>
            <pc:sldMk cId="1044870591" sldId="297"/>
            <ac:cxnSpMk id="13" creationId="{BFFE0E6A-E592-F055-4A0B-ACA76EFA4107}"/>
          </ac:cxnSpMkLst>
        </pc:cxnChg>
        <pc:cxnChg chg="add mod">
          <ac:chgData name="Afonso Costa Henrique" userId="9e9b3605-668d-4dee-84b0-1f1bc75cfc02" providerId="ADAL" clId="{AC3EC3FA-1188-4FA4-A196-FE36496999BB}" dt="2024-11-28T14:07:29.075" v="2839" actId="14100"/>
          <ac:cxnSpMkLst>
            <pc:docMk/>
            <pc:sldMk cId="1044870591" sldId="297"/>
            <ac:cxnSpMk id="14" creationId="{01AB6823-97E9-B2CC-4E3E-13C3FB060DFB}"/>
          </ac:cxnSpMkLst>
        </pc:cxnChg>
        <pc:cxnChg chg="add mod">
          <ac:chgData name="Afonso Costa Henrique" userId="9e9b3605-668d-4dee-84b0-1f1bc75cfc02" providerId="ADAL" clId="{AC3EC3FA-1188-4FA4-A196-FE36496999BB}" dt="2024-11-28T14:07:29.075" v="2839" actId="14100"/>
          <ac:cxnSpMkLst>
            <pc:docMk/>
            <pc:sldMk cId="1044870591" sldId="297"/>
            <ac:cxnSpMk id="15" creationId="{73C18B84-06FC-0D2E-770A-B63DAAA251AD}"/>
          </ac:cxnSpMkLst>
        </pc:cxnChg>
        <pc:cxnChg chg="add mod">
          <ac:chgData name="Afonso Costa Henrique" userId="9e9b3605-668d-4dee-84b0-1f1bc75cfc02" providerId="ADAL" clId="{AC3EC3FA-1188-4FA4-A196-FE36496999BB}" dt="2024-11-28T14:07:29.075" v="2839" actId="14100"/>
          <ac:cxnSpMkLst>
            <pc:docMk/>
            <pc:sldMk cId="1044870591" sldId="297"/>
            <ac:cxnSpMk id="16" creationId="{5D09AB1E-7F83-4893-F4B8-A4581F16886E}"/>
          </ac:cxnSpMkLst>
        </pc:cxnChg>
        <pc:cxnChg chg="add mod">
          <ac:chgData name="Afonso Costa Henrique" userId="9e9b3605-668d-4dee-84b0-1f1bc75cfc02" providerId="ADAL" clId="{AC3EC3FA-1188-4FA4-A196-FE36496999BB}" dt="2024-11-28T14:07:29.075" v="2839" actId="14100"/>
          <ac:cxnSpMkLst>
            <pc:docMk/>
            <pc:sldMk cId="1044870591" sldId="297"/>
            <ac:cxnSpMk id="17" creationId="{FF92287F-340C-B4B4-8A03-A4E33117F7D3}"/>
          </ac:cxnSpMkLst>
        </pc:cxnChg>
        <pc:cxnChg chg="add mod">
          <ac:chgData name="Afonso Costa Henrique" userId="9e9b3605-668d-4dee-84b0-1f1bc75cfc02" providerId="ADAL" clId="{AC3EC3FA-1188-4FA4-A196-FE36496999BB}" dt="2024-11-28T14:07:29.075" v="2839" actId="14100"/>
          <ac:cxnSpMkLst>
            <pc:docMk/>
            <pc:sldMk cId="1044870591" sldId="297"/>
            <ac:cxnSpMk id="20" creationId="{4379AE87-44F6-EC1C-1F87-AAB7438C7E8E}"/>
          </ac:cxnSpMkLst>
        </pc:cxnChg>
        <pc:cxnChg chg="add mod">
          <ac:chgData name="Afonso Costa Henrique" userId="9e9b3605-668d-4dee-84b0-1f1bc75cfc02" providerId="ADAL" clId="{AC3EC3FA-1188-4FA4-A196-FE36496999BB}" dt="2024-11-28T14:08:44.548" v="2850" actId="1076"/>
          <ac:cxnSpMkLst>
            <pc:docMk/>
            <pc:sldMk cId="1044870591" sldId="297"/>
            <ac:cxnSpMk id="37" creationId="{179001EF-5F96-E679-E800-23BEFF63F51F}"/>
          </ac:cxnSpMkLst>
        </pc:cxnChg>
        <pc:cxnChg chg="add mod">
          <ac:chgData name="Afonso Costa Henrique" userId="9e9b3605-668d-4dee-84b0-1f1bc75cfc02" providerId="ADAL" clId="{AC3EC3FA-1188-4FA4-A196-FE36496999BB}" dt="2024-11-28T14:08:44.548" v="2850" actId="1076"/>
          <ac:cxnSpMkLst>
            <pc:docMk/>
            <pc:sldMk cId="1044870591" sldId="297"/>
            <ac:cxnSpMk id="38" creationId="{E4D651DB-D49D-9027-9DEF-80A662F4EC34}"/>
          </ac:cxnSpMkLst>
        </pc:cxnChg>
        <pc:cxnChg chg="add mod">
          <ac:chgData name="Afonso Costa Henrique" userId="9e9b3605-668d-4dee-84b0-1f1bc75cfc02" providerId="ADAL" clId="{AC3EC3FA-1188-4FA4-A196-FE36496999BB}" dt="2024-11-28T14:08:44.548" v="2850" actId="1076"/>
          <ac:cxnSpMkLst>
            <pc:docMk/>
            <pc:sldMk cId="1044870591" sldId="297"/>
            <ac:cxnSpMk id="39" creationId="{C4175A59-E3DD-E071-5EAC-DDC04F4EA7E4}"/>
          </ac:cxnSpMkLst>
        </pc:cxnChg>
        <pc:cxnChg chg="add mod">
          <ac:chgData name="Afonso Costa Henrique" userId="9e9b3605-668d-4dee-84b0-1f1bc75cfc02" providerId="ADAL" clId="{AC3EC3FA-1188-4FA4-A196-FE36496999BB}" dt="2024-11-28T14:08:44.548" v="2850" actId="1076"/>
          <ac:cxnSpMkLst>
            <pc:docMk/>
            <pc:sldMk cId="1044870591" sldId="297"/>
            <ac:cxnSpMk id="40" creationId="{DD922BC2-4971-A18A-01B4-781227DD2ADC}"/>
          </ac:cxnSpMkLst>
        </pc:cxnChg>
        <pc:cxnChg chg="add mod">
          <ac:chgData name="Afonso Costa Henrique" userId="9e9b3605-668d-4dee-84b0-1f1bc75cfc02" providerId="ADAL" clId="{AC3EC3FA-1188-4FA4-A196-FE36496999BB}" dt="2024-11-28T14:08:44.548" v="2850" actId="1076"/>
          <ac:cxnSpMkLst>
            <pc:docMk/>
            <pc:sldMk cId="1044870591" sldId="297"/>
            <ac:cxnSpMk id="41" creationId="{20BB051D-7DEF-6E48-BE8A-93A747A9764D}"/>
          </ac:cxnSpMkLst>
        </pc:cxnChg>
        <pc:cxnChg chg="add mod">
          <ac:chgData name="Afonso Costa Henrique" userId="9e9b3605-668d-4dee-84b0-1f1bc75cfc02" providerId="ADAL" clId="{AC3EC3FA-1188-4FA4-A196-FE36496999BB}" dt="2024-11-28T14:08:44.548" v="2850" actId="1076"/>
          <ac:cxnSpMkLst>
            <pc:docMk/>
            <pc:sldMk cId="1044870591" sldId="297"/>
            <ac:cxnSpMk id="44" creationId="{77E6F8BB-6709-F107-1FF3-3499FBD17680}"/>
          </ac:cxnSpMkLst>
        </pc:cxnChg>
        <pc:cxnChg chg="add mod">
          <ac:chgData name="Afonso Costa Henrique" userId="9e9b3605-668d-4dee-84b0-1f1bc75cfc02" providerId="ADAL" clId="{AC3EC3FA-1188-4FA4-A196-FE36496999BB}" dt="2024-11-28T14:09:18.760" v="2853" actId="1076"/>
          <ac:cxnSpMkLst>
            <pc:docMk/>
            <pc:sldMk cId="1044870591" sldId="297"/>
            <ac:cxnSpMk id="63" creationId="{327DCE5B-A7DF-63E5-1DFA-63F0CC7E133C}"/>
          </ac:cxnSpMkLst>
        </pc:cxnChg>
        <pc:cxnChg chg="add mod">
          <ac:chgData name="Afonso Costa Henrique" userId="9e9b3605-668d-4dee-84b0-1f1bc75cfc02" providerId="ADAL" clId="{AC3EC3FA-1188-4FA4-A196-FE36496999BB}" dt="2024-11-28T14:09:18.760" v="2853" actId="1076"/>
          <ac:cxnSpMkLst>
            <pc:docMk/>
            <pc:sldMk cId="1044870591" sldId="297"/>
            <ac:cxnSpMk id="64" creationId="{937CED1A-49B1-FB3D-EAF7-926AF3EB8074}"/>
          </ac:cxnSpMkLst>
        </pc:cxnChg>
        <pc:cxnChg chg="add mod">
          <ac:chgData name="Afonso Costa Henrique" userId="9e9b3605-668d-4dee-84b0-1f1bc75cfc02" providerId="ADAL" clId="{AC3EC3FA-1188-4FA4-A196-FE36496999BB}" dt="2024-11-28T14:09:18.760" v="2853" actId="1076"/>
          <ac:cxnSpMkLst>
            <pc:docMk/>
            <pc:sldMk cId="1044870591" sldId="297"/>
            <ac:cxnSpMk id="65" creationId="{6F1B5E2A-AD0F-FA49-F784-AE2D449E3FE2}"/>
          </ac:cxnSpMkLst>
        </pc:cxnChg>
        <pc:cxnChg chg="add mod">
          <ac:chgData name="Afonso Costa Henrique" userId="9e9b3605-668d-4dee-84b0-1f1bc75cfc02" providerId="ADAL" clId="{AC3EC3FA-1188-4FA4-A196-FE36496999BB}" dt="2024-11-28T14:09:18.760" v="2853" actId="1076"/>
          <ac:cxnSpMkLst>
            <pc:docMk/>
            <pc:sldMk cId="1044870591" sldId="297"/>
            <ac:cxnSpMk id="66" creationId="{9050B2EF-8A56-C569-DB48-449B11190E2D}"/>
          </ac:cxnSpMkLst>
        </pc:cxnChg>
        <pc:cxnChg chg="add mod">
          <ac:chgData name="Afonso Costa Henrique" userId="9e9b3605-668d-4dee-84b0-1f1bc75cfc02" providerId="ADAL" clId="{AC3EC3FA-1188-4FA4-A196-FE36496999BB}" dt="2024-11-28T14:09:18.760" v="2853" actId="1076"/>
          <ac:cxnSpMkLst>
            <pc:docMk/>
            <pc:sldMk cId="1044870591" sldId="297"/>
            <ac:cxnSpMk id="67" creationId="{4BEC7D0B-545D-4343-A0DC-771DF9202A11}"/>
          </ac:cxnSpMkLst>
        </pc:cxnChg>
        <pc:cxnChg chg="add mod">
          <ac:chgData name="Afonso Costa Henrique" userId="9e9b3605-668d-4dee-84b0-1f1bc75cfc02" providerId="ADAL" clId="{AC3EC3FA-1188-4FA4-A196-FE36496999BB}" dt="2024-11-28T14:09:18.760" v="2853" actId="1076"/>
          <ac:cxnSpMkLst>
            <pc:docMk/>
            <pc:sldMk cId="1044870591" sldId="297"/>
            <ac:cxnSpMk id="70" creationId="{7AB9EE40-FB79-E3CC-DDB7-EB464F34E8D7}"/>
          </ac:cxnSpMkLst>
        </pc:cxnChg>
        <pc:cxnChg chg="add">
          <ac:chgData name="Afonso Costa Henrique" userId="9e9b3605-668d-4dee-84b0-1f1bc75cfc02" providerId="ADAL" clId="{AC3EC3FA-1188-4FA4-A196-FE36496999BB}" dt="2024-11-28T14:09:49.168" v="2854"/>
          <ac:cxnSpMkLst>
            <pc:docMk/>
            <pc:sldMk cId="1044870591" sldId="297"/>
            <ac:cxnSpMk id="81" creationId="{FCD6CC5E-6794-701D-147C-9E85197BB286}"/>
          </ac:cxnSpMkLst>
        </pc:cxnChg>
        <pc:cxnChg chg="add">
          <ac:chgData name="Afonso Costa Henrique" userId="9e9b3605-668d-4dee-84b0-1f1bc75cfc02" providerId="ADAL" clId="{AC3EC3FA-1188-4FA4-A196-FE36496999BB}" dt="2024-11-28T14:09:49.168" v="2854"/>
          <ac:cxnSpMkLst>
            <pc:docMk/>
            <pc:sldMk cId="1044870591" sldId="297"/>
            <ac:cxnSpMk id="82" creationId="{F294A654-3FAC-FAE0-7151-9F901CB74621}"/>
          </ac:cxnSpMkLst>
        </pc:cxnChg>
        <pc:cxnChg chg="add">
          <ac:chgData name="Afonso Costa Henrique" userId="9e9b3605-668d-4dee-84b0-1f1bc75cfc02" providerId="ADAL" clId="{AC3EC3FA-1188-4FA4-A196-FE36496999BB}" dt="2024-11-28T14:09:49.168" v="2854"/>
          <ac:cxnSpMkLst>
            <pc:docMk/>
            <pc:sldMk cId="1044870591" sldId="297"/>
            <ac:cxnSpMk id="83" creationId="{C193C705-40F3-58DC-9E5D-969495787459}"/>
          </ac:cxnSpMkLst>
        </pc:cxnChg>
        <pc:cxnChg chg="add">
          <ac:chgData name="Afonso Costa Henrique" userId="9e9b3605-668d-4dee-84b0-1f1bc75cfc02" providerId="ADAL" clId="{AC3EC3FA-1188-4FA4-A196-FE36496999BB}" dt="2024-11-28T14:09:49.168" v="2854"/>
          <ac:cxnSpMkLst>
            <pc:docMk/>
            <pc:sldMk cId="1044870591" sldId="297"/>
            <ac:cxnSpMk id="84" creationId="{8A543B4F-C7F4-9914-98B8-0F60EA49608B}"/>
          </ac:cxnSpMkLst>
        </pc:cxnChg>
        <pc:cxnChg chg="add">
          <ac:chgData name="Afonso Costa Henrique" userId="9e9b3605-668d-4dee-84b0-1f1bc75cfc02" providerId="ADAL" clId="{AC3EC3FA-1188-4FA4-A196-FE36496999BB}" dt="2024-11-28T14:09:49.168" v="2854"/>
          <ac:cxnSpMkLst>
            <pc:docMk/>
            <pc:sldMk cId="1044870591" sldId="297"/>
            <ac:cxnSpMk id="85" creationId="{B0B15001-A135-B746-31F7-2F42698BAE1C}"/>
          </ac:cxnSpMkLst>
        </pc:cxnChg>
        <pc:cxnChg chg="add">
          <ac:chgData name="Afonso Costa Henrique" userId="9e9b3605-668d-4dee-84b0-1f1bc75cfc02" providerId="ADAL" clId="{AC3EC3FA-1188-4FA4-A196-FE36496999BB}" dt="2024-11-28T14:09:49.168" v="2854"/>
          <ac:cxnSpMkLst>
            <pc:docMk/>
            <pc:sldMk cId="1044870591" sldId="297"/>
            <ac:cxnSpMk id="88" creationId="{248687F2-EB91-F923-954F-CD75B4B23BAE}"/>
          </ac:cxnSpMkLst>
        </pc:cxnChg>
        <pc:cxnChg chg="add del mod">
          <ac:chgData name="Afonso Costa Henrique" userId="9e9b3605-668d-4dee-84b0-1f1bc75cfc02" providerId="ADAL" clId="{AC3EC3FA-1188-4FA4-A196-FE36496999BB}" dt="2024-11-28T14:47:33.006" v="3077" actId="478"/>
          <ac:cxnSpMkLst>
            <pc:docMk/>
            <pc:sldMk cId="1044870591" sldId="297"/>
            <ac:cxnSpMk id="96" creationId="{81F8710A-6AC5-461C-DC30-19470823ED0E}"/>
          </ac:cxnSpMkLst>
        </pc:cxnChg>
        <pc:cxnChg chg="add del mod">
          <ac:chgData name="Afonso Costa Henrique" userId="9e9b3605-668d-4dee-84b0-1f1bc75cfc02" providerId="ADAL" clId="{AC3EC3FA-1188-4FA4-A196-FE36496999BB}" dt="2024-11-28T14:47:33.006" v="3077" actId="478"/>
          <ac:cxnSpMkLst>
            <pc:docMk/>
            <pc:sldMk cId="1044870591" sldId="297"/>
            <ac:cxnSpMk id="106" creationId="{F27DEF75-9657-A7FA-8A00-9C0BC4FF3CD7}"/>
          </ac:cxnSpMkLst>
        </pc:cxnChg>
        <pc:cxnChg chg="add del mod">
          <ac:chgData name="Afonso Costa Henrique" userId="9e9b3605-668d-4dee-84b0-1f1bc75cfc02" providerId="ADAL" clId="{AC3EC3FA-1188-4FA4-A196-FE36496999BB}" dt="2024-11-28T14:47:33.006" v="3077" actId="478"/>
          <ac:cxnSpMkLst>
            <pc:docMk/>
            <pc:sldMk cId="1044870591" sldId="297"/>
            <ac:cxnSpMk id="111" creationId="{E6B9DB08-EB70-1108-FF58-E9595CF395F5}"/>
          </ac:cxnSpMkLst>
        </pc:cxnChg>
        <pc:cxnChg chg="add del mod">
          <ac:chgData name="Afonso Costa Henrique" userId="9e9b3605-668d-4dee-84b0-1f1bc75cfc02" providerId="ADAL" clId="{AC3EC3FA-1188-4FA4-A196-FE36496999BB}" dt="2024-11-28T14:47:33.006" v="3077" actId="478"/>
          <ac:cxnSpMkLst>
            <pc:docMk/>
            <pc:sldMk cId="1044870591" sldId="297"/>
            <ac:cxnSpMk id="114" creationId="{3BEB531B-60DB-EED5-1B3C-AEDBB0147F19}"/>
          </ac:cxnSpMkLst>
        </pc:cxnChg>
      </pc:sldChg>
      <pc:sldChg chg="addSp delSp modSp add mod">
        <pc:chgData name="Afonso Costa Henrique" userId="9e9b3605-668d-4dee-84b0-1f1bc75cfc02" providerId="ADAL" clId="{AC3EC3FA-1188-4FA4-A196-FE36496999BB}" dt="2024-11-28T13:40:47.612" v="1898" actId="14100"/>
        <pc:sldMkLst>
          <pc:docMk/>
          <pc:sldMk cId="2250410022" sldId="298"/>
        </pc:sldMkLst>
        <pc:spChg chg="del">
          <ac:chgData name="Afonso Costa Henrique" userId="9e9b3605-668d-4dee-84b0-1f1bc75cfc02" providerId="ADAL" clId="{AC3EC3FA-1188-4FA4-A196-FE36496999BB}" dt="2024-11-28T13:30:12.870" v="1747" actId="478"/>
          <ac:spMkLst>
            <pc:docMk/>
            <pc:sldMk cId="2250410022" sldId="298"/>
            <ac:spMk id="7" creationId="{D6679806-E0DF-8213-88FB-6DF4A9309C3B}"/>
          </ac:spMkLst>
        </pc:spChg>
        <pc:picChg chg="add del mod">
          <ac:chgData name="Afonso Costa Henrique" userId="9e9b3605-668d-4dee-84b0-1f1bc75cfc02" providerId="ADAL" clId="{AC3EC3FA-1188-4FA4-A196-FE36496999BB}" dt="2024-11-28T13:31:48.756" v="1751" actId="478"/>
          <ac:picMkLst>
            <pc:docMk/>
            <pc:sldMk cId="2250410022" sldId="298"/>
            <ac:picMk id="3" creationId="{59C32C54-7FC1-70EB-01EE-6D8CABE685C9}"/>
          </ac:picMkLst>
        </pc:picChg>
        <pc:picChg chg="del">
          <ac:chgData name="Afonso Costa Henrique" userId="9e9b3605-668d-4dee-84b0-1f1bc75cfc02" providerId="ADAL" clId="{AC3EC3FA-1188-4FA4-A196-FE36496999BB}" dt="2024-11-28T13:30:11.720" v="1746" actId="478"/>
          <ac:picMkLst>
            <pc:docMk/>
            <pc:sldMk cId="2250410022" sldId="298"/>
            <ac:picMk id="4" creationId="{663613ED-FE3F-978A-8DC0-3D490E9F2992}"/>
          </ac:picMkLst>
        </pc:picChg>
        <pc:picChg chg="add del mod">
          <ac:chgData name="Afonso Costa Henrique" userId="9e9b3605-668d-4dee-84b0-1f1bc75cfc02" providerId="ADAL" clId="{AC3EC3FA-1188-4FA4-A196-FE36496999BB}" dt="2024-11-28T13:32:39.866" v="1755" actId="478"/>
          <ac:picMkLst>
            <pc:docMk/>
            <pc:sldMk cId="2250410022" sldId="298"/>
            <ac:picMk id="8" creationId="{B0D22956-8890-8A2F-C959-722423804BEE}"/>
          </ac:picMkLst>
        </pc:picChg>
        <pc:picChg chg="add del mod">
          <ac:chgData name="Afonso Costa Henrique" userId="9e9b3605-668d-4dee-84b0-1f1bc75cfc02" providerId="ADAL" clId="{AC3EC3FA-1188-4FA4-A196-FE36496999BB}" dt="2024-11-28T13:37:14.953" v="1833" actId="478"/>
          <ac:picMkLst>
            <pc:docMk/>
            <pc:sldMk cId="2250410022" sldId="298"/>
            <ac:picMk id="10" creationId="{8BC3784D-A302-138D-DF10-AD3E04B2C1BE}"/>
          </ac:picMkLst>
        </pc:picChg>
        <pc:picChg chg="add del mod">
          <ac:chgData name="Afonso Costa Henrique" userId="9e9b3605-668d-4dee-84b0-1f1bc75cfc02" providerId="ADAL" clId="{AC3EC3FA-1188-4FA4-A196-FE36496999BB}" dt="2024-11-28T13:37:14.612" v="1832" actId="478"/>
          <ac:picMkLst>
            <pc:docMk/>
            <pc:sldMk cId="2250410022" sldId="298"/>
            <ac:picMk id="12" creationId="{5573DDD4-0126-B4B6-7C34-A3CEEB4B7FC7}"/>
          </ac:picMkLst>
        </pc:picChg>
        <pc:picChg chg="add mod">
          <ac:chgData name="Afonso Costa Henrique" userId="9e9b3605-668d-4dee-84b0-1f1bc75cfc02" providerId="ADAL" clId="{AC3EC3FA-1188-4FA4-A196-FE36496999BB}" dt="2024-11-28T13:40:32.055" v="1887" actId="1076"/>
          <ac:picMkLst>
            <pc:docMk/>
            <pc:sldMk cId="2250410022" sldId="298"/>
            <ac:picMk id="14" creationId="{AC6151FC-6717-98DF-CC62-0A0B8B57E4DB}"/>
          </ac:picMkLst>
        </pc:picChg>
        <pc:picChg chg="add del mod">
          <ac:chgData name="Afonso Costa Henrique" userId="9e9b3605-668d-4dee-84b0-1f1bc75cfc02" providerId="ADAL" clId="{AC3EC3FA-1188-4FA4-A196-FE36496999BB}" dt="2024-11-28T13:38:04.946" v="1847" actId="478"/>
          <ac:picMkLst>
            <pc:docMk/>
            <pc:sldMk cId="2250410022" sldId="298"/>
            <ac:picMk id="16" creationId="{76F0779F-19CE-23BD-1C04-20E71C19A853}"/>
          </ac:picMkLst>
        </pc:picChg>
        <pc:picChg chg="add del mod">
          <ac:chgData name="Afonso Costa Henrique" userId="9e9b3605-668d-4dee-84b0-1f1bc75cfc02" providerId="ADAL" clId="{AC3EC3FA-1188-4FA4-A196-FE36496999BB}" dt="2024-11-28T13:38:51.985" v="1857" actId="478"/>
          <ac:picMkLst>
            <pc:docMk/>
            <pc:sldMk cId="2250410022" sldId="298"/>
            <ac:picMk id="18" creationId="{07DA5DCB-C786-36BD-D411-775B577E8233}"/>
          </ac:picMkLst>
        </pc:picChg>
        <pc:picChg chg="add del mod">
          <ac:chgData name="Afonso Costa Henrique" userId="9e9b3605-668d-4dee-84b0-1f1bc75cfc02" providerId="ADAL" clId="{AC3EC3FA-1188-4FA4-A196-FE36496999BB}" dt="2024-11-28T13:39:02.785" v="1860" actId="478"/>
          <ac:picMkLst>
            <pc:docMk/>
            <pc:sldMk cId="2250410022" sldId="298"/>
            <ac:picMk id="20" creationId="{71953222-ED60-0AEC-C511-254CE537AB70}"/>
          </ac:picMkLst>
        </pc:picChg>
        <pc:picChg chg="add mod">
          <ac:chgData name="Afonso Costa Henrique" userId="9e9b3605-668d-4dee-84b0-1f1bc75cfc02" providerId="ADAL" clId="{AC3EC3FA-1188-4FA4-A196-FE36496999BB}" dt="2024-11-28T13:39:14.214" v="1864" actId="1076"/>
          <ac:picMkLst>
            <pc:docMk/>
            <pc:sldMk cId="2250410022" sldId="298"/>
            <ac:picMk id="22" creationId="{368179D4-806B-5B02-748F-FB2E5E6D57A0}"/>
          </ac:picMkLst>
        </pc:picChg>
        <pc:picChg chg="add mod">
          <ac:chgData name="Afonso Costa Henrique" userId="9e9b3605-668d-4dee-84b0-1f1bc75cfc02" providerId="ADAL" clId="{AC3EC3FA-1188-4FA4-A196-FE36496999BB}" dt="2024-11-28T13:40:34.702" v="1889" actId="1076"/>
          <ac:picMkLst>
            <pc:docMk/>
            <pc:sldMk cId="2250410022" sldId="298"/>
            <ac:picMk id="24" creationId="{A0A56042-4A96-945E-0A35-D059ACF656A0}"/>
          </ac:picMkLst>
        </pc:picChg>
        <pc:cxnChg chg="add mod">
          <ac:chgData name="Afonso Costa Henrique" userId="9e9b3605-668d-4dee-84b0-1f1bc75cfc02" providerId="ADAL" clId="{AC3EC3FA-1188-4FA4-A196-FE36496999BB}" dt="2024-11-28T13:40:47.612" v="1898" actId="14100"/>
          <ac:cxnSpMkLst>
            <pc:docMk/>
            <pc:sldMk cId="2250410022" sldId="298"/>
            <ac:cxnSpMk id="25" creationId="{B57C3D66-82AA-2B9F-4275-D6DAC79400D6}"/>
          </ac:cxnSpMkLst>
        </pc:cxnChg>
      </pc:sldChg>
      <pc:sldChg chg="addSp delSp modSp add mod ord">
        <pc:chgData name="Afonso Costa Henrique" userId="9e9b3605-668d-4dee-84b0-1f1bc75cfc02" providerId="ADAL" clId="{AC3EC3FA-1188-4FA4-A196-FE36496999BB}" dt="2024-11-28T19:04:34.457" v="3485" actId="1076"/>
        <pc:sldMkLst>
          <pc:docMk/>
          <pc:sldMk cId="2633728440" sldId="299"/>
        </pc:sldMkLst>
        <pc:spChg chg="mod">
          <ac:chgData name="Afonso Costa Henrique" userId="9e9b3605-668d-4dee-84b0-1f1bc75cfc02" providerId="ADAL" clId="{AC3EC3FA-1188-4FA4-A196-FE36496999BB}" dt="2024-11-28T13:39:47.932" v="1871" actId="1076"/>
          <ac:spMkLst>
            <pc:docMk/>
            <pc:sldMk cId="2633728440" sldId="299"/>
            <ac:spMk id="6" creationId="{F8D7D177-EF78-FA7B-2CD8-2968A6E23EFD}"/>
          </ac:spMkLst>
        </pc:spChg>
        <pc:picChg chg="add del mod">
          <ac:chgData name="Afonso Costa Henrique" userId="9e9b3605-668d-4dee-84b0-1f1bc75cfc02" providerId="ADAL" clId="{AC3EC3FA-1188-4FA4-A196-FE36496999BB}" dt="2024-11-28T13:35:34.516" v="1795" actId="478"/>
          <ac:picMkLst>
            <pc:docMk/>
            <pc:sldMk cId="2633728440" sldId="299"/>
            <ac:picMk id="3" creationId="{82DA5DAE-C74F-D9A4-7B1F-9E6A125BECDE}"/>
          </ac:picMkLst>
        </pc:picChg>
        <pc:picChg chg="add mod">
          <ac:chgData name="Afonso Costa Henrique" userId="9e9b3605-668d-4dee-84b0-1f1bc75cfc02" providerId="ADAL" clId="{AC3EC3FA-1188-4FA4-A196-FE36496999BB}" dt="2024-11-28T13:40:10.475" v="1881" actId="1076"/>
          <ac:picMkLst>
            <pc:docMk/>
            <pc:sldMk cId="2633728440" sldId="299"/>
            <ac:picMk id="5" creationId="{7B660CBC-1AFE-5D57-E982-C1F5558094DF}"/>
          </ac:picMkLst>
        </pc:picChg>
        <pc:picChg chg="add del">
          <ac:chgData name="Afonso Costa Henrique" userId="9e9b3605-668d-4dee-84b0-1f1bc75cfc02" providerId="ADAL" clId="{AC3EC3FA-1188-4FA4-A196-FE36496999BB}" dt="2024-11-28T13:36:33.594" v="1810" actId="478"/>
          <ac:picMkLst>
            <pc:docMk/>
            <pc:sldMk cId="2633728440" sldId="299"/>
            <ac:picMk id="8" creationId="{C82A5B76-6A8C-8667-3586-0EE3FB8C1D1F}"/>
          </ac:picMkLst>
        </pc:picChg>
        <pc:picChg chg="mod">
          <ac:chgData name="Afonso Costa Henrique" userId="9e9b3605-668d-4dee-84b0-1f1bc75cfc02" providerId="ADAL" clId="{AC3EC3FA-1188-4FA4-A196-FE36496999BB}" dt="2024-11-28T19:04:32.529" v="3484" actId="1076"/>
          <ac:picMkLst>
            <pc:docMk/>
            <pc:sldMk cId="2633728440" sldId="299"/>
            <ac:picMk id="10" creationId="{54CB3B2B-A3B0-EF40-DD85-8A2373DCB82A}"/>
          </ac:picMkLst>
        </pc:picChg>
        <pc:picChg chg="add mod">
          <ac:chgData name="Afonso Costa Henrique" userId="9e9b3605-668d-4dee-84b0-1f1bc75cfc02" providerId="ADAL" clId="{AC3EC3FA-1188-4FA4-A196-FE36496999BB}" dt="2024-11-28T13:40:16.710" v="1884" actId="1076"/>
          <ac:picMkLst>
            <pc:docMk/>
            <pc:sldMk cId="2633728440" sldId="299"/>
            <ac:picMk id="11" creationId="{28715788-069B-A966-BAD0-EB9437B71D61}"/>
          </ac:picMkLst>
        </pc:picChg>
        <pc:picChg chg="mod">
          <ac:chgData name="Afonso Costa Henrique" userId="9e9b3605-668d-4dee-84b0-1f1bc75cfc02" providerId="ADAL" clId="{AC3EC3FA-1188-4FA4-A196-FE36496999BB}" dt="2024-11-28T19:04:34.457" v="3485" actId="1076"/>
          <ac:picMkLst>
            <pc:docMk/>
            <pc:sldMk cId="2633728440" sldId="299"/>
            <ac:picMk id="12" creationId="{4CC7E4BB-3F3E-AF47-E535-0FA675882A79}"/>
          </ac:picMkLst>
        </pc:picChg>
        <pc:picChg chg="del mod">
          <ac:chgData name="Afonso Costa Henrique" userId="9e9b3605-668d-4dee-84b0-1f1bc75cfc02" providerId="ADAL" clId="{AC3EC3FA-1188-4FA4-A196-FE36496999BB}" dt="2024-11-28T13:34:58.988" v="1792" actId="478"/>
          <ac:picMkLst>
            <pc:docMk/>
            <pc:sldMk cId="2633728440" sldId="299"/>
            <ac:picMk id="14" creationId="{8B8C7B2A-69FD-57DE-EC0F-8C1C50FC41B1}"/>
          </ac:picMkLst>
        </pc:picChg>
        <pc:cxnChg chg="add mod">
          <ac:chgData name="Afonso Costa Henrique" userId="9e9b3605-668d-4dee-84b0-1f1bc75cfc02" providerId="ADAL" clId="{AC3EC3FA-1188-4FA4-A196-FE36496999BB}" dt="2024-11-28T19:04:28.598" v="3481" actId="14100"/>
          <ac:cxnSpMkLst>
            <pc:docMk/>
            <pc:sldMk cId="2633728440" sldId="299"/>
            <ac:cxnSpMk id="13" creationId="{0AEC7DA4-FC61-A3E3-59DE-54E9F261BF8A}"/>
          </ac:cxnSpMkLst>
        </pc:cxnChg>
      </pc:sldChg>
      <pc:sldChg chg="addSp delSp modSp add mod">
        <pc:chgData name="Afonso Costa Henrique" userId="9e9b3605-668d-4dee-84b0-1f1bc75cfc02" providerId="ADAL" clId="{AC3EC3FA-1188-4FA4-A196-FE36496999BB}" dt="2024-11-28T19:05:03.098" v="3488" actId="1076"/>
        <pc:sldMkLst>
          <pc:docMk/>
          <pc:sldMk cId="629861312" sldId="300"/>
        </pc:sldMkLst>
        <pc:spChg chg="add del mod">
          <ac:chgData name="Afonso Costa Henrique" userId="9e9b3605-668d-4dee-84b0-1f1bc75cfc02" providerId="ADAL" clId="{AC3EC3FA-1188-4FA4-A196-FE36496999BB}" dt="2024-11-28T13:48:29.137" v="1948" actId="478"/>
          <ac:spMkLst>
            <pc:docMk/>
            <pc:sldMk cId="629861312" sldId="300"/>
            <ac:spMk id="3" creationId="{D6F746C4-F253-C3C7-4BB9-97AFC018FBD5}"/>
          </ac:spMkLst>
        </pc:spChg>
        <pc:spChg chg="add del mod">
          <ac:chgData name="Afonso Costa Henrique" userId="9e9b3605-668d-4dee-84b0-1f1bc75cfc02" providerId="ADAL" clId="{AC3EC3FA-1188-4FA4-A196-FE36496999BB}" dt="2024-11-28T13:48:27.220" v="1947" actId="478"/>
          <ac:spMkLst>
            <pc:docMk/>
            <pc:sldMk cId="629861312" sldId="300"/>
            <ac:spMk id="5" creationId="{E8E359C5-9965-613D-7196-98F9CFFC5355}"/>
          </ac:spMkLst>
        </pc:spChg>
        <pc:spChg chg="add mod">
          <ac:chgData name="Afonso Costa Henrique" userId="9e9b3605-668d-4dee-84b0-1f1bc75cfc02" providerId="ADAL" clId="{AC3EC3FA-1188-4FA4-A196-FE36496999BB}" dt="2024-11-28T19:04:48.734" v="3486" actId="404"/>
          <ac:spMkLst>
            <pc:docMk/>
            <pc:sldMk cId="629861312" sldId="300"/>
            <ac:spMk id="15" creationId="{CD90E903-716D-B9B0-F1F3-AE09D9BF4845}"/>
          </ac:spMkLst>
        </pc:spChg>
        <pc:spChg chg="add mod">
          <ac:chgData name="Afonso Costa Henrique" userId="9e9b3605-668d-4dee-84b0-1f1bc75cfc02" providerId="ADAL" clId="{AC3EC3FA-1188-4FA4-A196-FE36496999BB}" dt="2024-11-28T19:05:03.098" v="3488" actId="1076"/>
          <ac:spMkLst>
            <pc:docMk/>
            <pc:sldMk cId="629861312" sldId="300"/>
            <ac:spMk id="16" creationId="{44AA92D6-C113-6A91-E734-D30234E8A5EB}"/>
          </ac:spMkLst>
        </pc:spChg>
        <pc:spChg chg="add mod">
          <ac:chgData name="Afonso Costa Henrique" userId="9e9b3605-668d-4dee-84b0-1f1bc75cfc02" providerId="ADAL" clId="{AC3EC3FA-1188-4FA4-A196-FE36496999BB}" dt="2024-11-28T19:05:00.754" v="3487" actId="1076"/>
          <ac:spMkLst>
            <pc:docMk/>
            <pc:sldMk cId="629861312" sldId="300"/>
            <ac:spMk id="17" creationId="{6AA1F711-8A6A-7AF7-4708-37F494783E41}"/>
          </ac:spMkLst>
        </pc:spChg>
        <pc:picChg chg="add del mod">
          <ac:chgData name="Afonso Costa Henrique" userId="9e9b3605-668d-4dee-84b0-1f1bc75cfc02" providerId="ADAL" clId="{AC3EC3FA-1188-4FA4-A196-FE36496999BB}" dt="2024-11-28T13:47:57.625" v="1945" actId="478"/>
          <ac:picMkLst>
            <pc:docMk/>
            <pc:sldMk cId="629861312" sldId="300"/>
            <ac:picMk id="8" creationId="{30244AA8-1C00-1AFD-6358-B3E1F6B3A88C}"/>
          </ac:picMkLst>
        </pc:picChg>
        <pc:picChg chg="del">
          <ac:chgData name="Afonso Costa Henrique" userId="9e9b3605-668d-4dee-84b0-1f1bc75cfc02" providerId="ADAL" clId="{AC3EC3FA-1188-4FA4-A196-FE36496999BB}" dt="2024-11-28T13:41:00.222" v="1901" actId="478"/>
          <ac:picMkLst>
            <pc:docMk/>
            <pc:sldMk cId="629861312" sldId="300"/>
            <ac:picMk id="14" creationId="{E88C1B0C-DF4B-A2AD-2DF7-07EC055EFD59}"/>
          </ac:picMkLst>
        </pc:picChg>
        <pc:picChg chg="add del mod">
          <ac:chgData name="Afonso Costa Henrique" userId="9e9b3605-668d-4dee-84b0-1f1bc75cfc02" providerId="ADAL" clId="{AC3EC3FA-1188-4FA4-A196-FE36496999BB}" dt="2024-11-28T13:51:51.947" v="1985" actId="478"/>
          <ac:picMkLst>
            <pc:docMk/>
            <pc:sldMk cId="629861312" sldId="300"/>
            <ac:picMk id="19" creationId="{58881F55-1517-7534-B180-0676A807CECF}"/>
          </ac:picMkLst>
        </pc:picChg>
        <pc:picChg chg="add mod">
          <ac:chgData name="Afonso Costa Henrique" userId="9e9b3605-668d-4dee-84b0-1f1bc75cfc02" providerId="ADAL" clId="{AC3EC3FA-1188-4FA4-A196-FE36496999BB}" dt="2024-11-28T13:52:02.940" v="1992" actId="1076"/>
          <ac:picMkLst>
            <pc:docMk/>
            <pc:sldMk cId="629861312" sldId="300"/>
            <ac:picMk id="21" creationId="{172EDE17-19A0-7FD2-A16D-92C8262B19FD}"/>
          </ac:picMkLst>
        </pc:picChg>
        <pc:picChg chg="del">
          <ac:chgData name="Afonso Costa Henrique" userId="9e9b3605-668d-4dee-84b0-1f1bc75cfc02" providerId="ADAL" clId="{AC3EC3FA-1188-4FA4-A196-FE36496999BB}" dt="2024-11-28T13:40:59.835" v="1900" actId="478"/>
          <ac:picMkLst>
            <pc:docMk/>
            <pc:sldMk cId="629861312" sldId="300"/>
            <ac:picMk id="22" creationId="{9C842F2A-1B26-2DB9-1DFC-A1E25CDF287B}"/>
          </ac:picMkLst>
        </pc:picChg>
        <pc:picChg chg="del">
          <ac:chgData name="Afonso Costa Henrique" userId="9e9b3605-668d-4dee-84b0-1f1bc75cfc02" providerId="ADAL" clId="{AC3EC3FA-1188-4FA4-A196-FE36496999BB}" dt="2024-11-28T13:41:01.449" v="1903" actId="478"/>
          <ac:picMkLst>
            <pc:docMk/>
            <pc:sldMk cId="629861312" sldId="300"/>
            <ac:picMk id="24" creationId="{F355B64C-6B5A-06A6-52AB-C28AA4C6378B}"/>
          </ac:picMkLst>
        </pc:picChg>
        <pc:cxnChg chg="add del mod">
          <ac:chgData name="Afonso Costa Henrique" userId="9e9b3605-668d-4dee-84b0-1f1bc75cfc02" providerId="ADAL" clId="{AC3EC3FA-1188-4FA4-A196-FE36496999BB}" dt="2024-11-28T13:47:58.367" v="1946" actId="478"/>
          <ac:cxnSpMkLst>
            <pc:docMk/>
            <pc:sldMk cId="629861312" sldId="300"/>
            <ac:cxnSpMk id="9" creationId="{6057D6E1-7B95-9068-0157-0696F3D76CDA}"/>
          </ac:cxnSpMkLst>
        </pc:cxnChg>
        <pc:cxnChg chg="del">
          <ac:chgData name="Afonso Costa Henrique" userId="9e9b3605-668d-4dee-84b0-1f1bc75cfc02" providerId="ADAL" clId="{AC3EC3FA-1188-4FA4-A196-FE36496999BB}" dt="2024-11-28T13:41:00.894" v="1902" actId="478"/>
          <ac:cxnSpMkLst>
            <pc:docMk/>
            <pc:sldMk cId="629861312" sldId="300"/>
            <ac:cxnSpMk id="25" creationId="{5B495455-9169-58EE-D2C8-3E820549A712}"/>
          </ac:cxnSpMkLst>
        </pc:cxnChg>
      </pc:sldChg>
      <pc:sldChg chg="addSp delSp modSp add mod">
        <pc:chgData name="Afonso Costa Henrique" userId="9e9b3605-668d-4dee-84b0-1f1bc75cfc02" providerId="ADAL" clId="{AC3EC3FA-1188-4FA4-A196-FE36496999BB}" dt="2024-11-28T13:52:44.897" v="2011" actId="478"/>
        <pc:sldMkLst>
          <pc:docMk/>
          <pc:sldMk cId="2698657949" sldId="301"/>
        </pc:sldMkLst>
        <pc:spChg chg="add del mod">
          <ac:chgData name="Afonso Costa Henrique" userId="9e9b3605-668d-4dee-84b0-1f1bc75cfc02" providerId="ADAL" clId="{AC3EC3FA-1188-4FA4-A196-FE36496999BB}" dt="2024-11-28T13:52:44.897" v="2011" actId="478"/>
          <ac:spMkLst>
            <pc:docMk/>
            <pc:sldMk cId="2698657949" sldId="301"/>
            <ac:spMk id="8" creationId="{72919702-4B21-E7B3-B924-CFB90088C7E7}"/>
          </ac:spMkLst>
        </pc:spChg>
        <pc:spChg chg="del mod">
          <ac:chgData name="Afonso Costa Henrique" userId="9e9b3605-668d-4dee-84b0-1f1bc75cfc02" providerId="ADAL" clId="{AC3EC3FA-1188-4FA4-A196-FE36496999BB}" dt="2024-11-28T13:50:51.600" v="1982" actId="478"/>
          <ac:spMkLst>
            <pc:docMk/>
            <pc:sldMk cId="2698657949" sldId="301"/>
            <ac:spMk id="15" creationId="{8DFB5AB2-32E2-1070-E192-A631FC0EB15F}"/>
          </ac:spMkLst>
        </pc:spChg>
        <pc:spChg chg="del">
          <ac:chgData name="Afonso Costa Henrique" userId="9e9b3605-668d-4dee-84b0-1f1bc75cfc02" providerId="ADAL" clId="{AC3EC3FA-1188-4FA4-A196-FE36496999BB}" dt="2024-11-28T13:50:53.148" v="1984" actId="478"/>
          <ac:spMkLst>
            <pc:docMk/>
            <pc:sldMk cId="2698657949" sldId="301"/>
            <ac:spMk id="16" creationId="{65F18F4E-08B6-90D1-8A33-14E672C433C5}"/>
          </ac:spMkLst>
        </pc:spChg>
        <pc:spChg chg="del">
          <ac:chgData name="Afonso Costa Henrique" userId="9e9b3605-668d-4dee-84b0-1f1bc75cfc02" providerId="ADAL" clId="{AC3EC3FA-1188-4FA4-A196-FE36496999BB}" dt="2024-11-28T13:50:52.418" v="1983" actId="478"/>
          <ac:spMkLst>
            <pc:docMk/>
            <pc:sldMk cId="2698657949" sldId="301"/>
            <ac:spMk id="17" creationId="{6CDF7CD9-7A50-D008-2144-5B8069DD950B}"/>
          </ac:spMkLst>
        </pc:spChg>
        <pc:picChg chg="add mod">
          <ac:chgData name="Afonso Costa Henrique" userId="9e9b3605-668d-4dee-84b0-1f1bc75cfc02" providerId="ADAL" clId="{AC3EC3FA-1188-4FA4-A196-FE36496999BB}" dt="2024-11-28T13:52:32.853" v="2007" actId="1076"/>
          <ac:picMkLst>
            <pc:docMk/>
            <pc:sldMk cId="2698657949" sldId="301"/>
            <ac:picMk id="3" creationId="{0827A5BB-C940-3260-28AA-54BD17344067}"/>
          </ac:picMkLst>
        </pc:picChg>
        <pc:picChg chg="mod">
          <ac:chgData name="Afonso Costa Henrique" userId="9e9b3605-668d-4dee-84b0-1f1bc75cfc02" providerId="ADAL" clId="{AC3EC3FA-1188-4FA4-A196-FE36496999BB}" dt="2024-11-28T13:52:34.819" v="2009" actId="1076"/>
          <ac:picMkLst>
            <pc:docMk/>
            <pc:sldMk cId="2698657949" sldId="301"/>
            <ac:picMk id="19" creationId="{34F62D8C-3DB9-7E77-EC90-082B9F6264B0}"/>
          </ac:picMkLst>
        </pc:picChg>
        <pc:cxnChg chg="add mod">
          <ac:chgData name="Afonso Costa Henrique" userId="9e9b3605-668d-4dee-84b0-1f1bc75cfc02" providerId="ADAL" clId="{AC3EC3FA-1188-4FA4-A196-FE36496999BB}" dt="2024-11-28T13:52:33.923" v="2008" actId="1076"/>
          <ac:cxnSpMkLst>
            <pc:docMk/>
            <pc:sldMk cId="2698657949" sldId="301"/>
            <ac:cxnSpMk id="4" creationId="{B7F3D80B-532E-D15B-2EF9-A4B963103055}"/>
          </ac:cxnSpMkLst>
        </pc:cxnChg>
      </pc:sldChg>
      <pc:sldChg chg="addSp modSp add mod">
        <pc:chgData name="Afonso Costa Henrique" userId="9e9b3605-668d-4dee-84b0-1f1bc75cfc02" providerId="ADAL" clId="{AC3EC3FA-1188-4FA4-A196-FE36496999BB}" dt="2024-11-28T15:50:35.543" v="3475" actId="1076"/>
        <pc:sldMkLst>
          <pc:docMk/>
          <pc:sldMk cId="4231670855" sldId="302"/>
        </pc:sldMkLst>
        <pc:spChg chg="add mod">
          <ac:chgData name="Afonso Costa Henrique" userId="9e9b3605-668d-4dee-84b0-1f1bc75cfc02" providerId="ADAL" clId="{AC3EC3FA-1188-4FA4-A196-FE36496999BB}" dt="2024-11-28T15:50:35.543" v="3475" actId="1076"/>
          <ac:spMkLst>
            <pc:docMk/>
            <pc:sldMk cId="4231670855" sldId="302"/>
            <ac:spMk id="2" creationId="{DB3FB494-7157-986B-A004-4FED6D7D4308}"/>
          </ac:spMkLst>
        </pc:spChg>
        <pc:cxnChg chg="add mod">
          <ac:chgData name="Afonso Costa Henrique" userId="9e9b3605-668d-4dee-84b0-1f1bc75cfc02" providerId="ADAL" clId="{AC3EC3FA-1188-4FA4-A196-FE36496999BB}" dt="2024-11-28T13:58:11.010" v="2829" actId="1076"/>
          <ac:cxnSpMkLst>
            <pc:docMk/>
            <pc:sldMk cId="4231670855" sldId="302"/>
            <ac:cxnSpMk id="5" creationId="{CB54E0AE-C827-5BC7-4855-00197866A324}"/>
          </ac:cxnSpMkLst>
        </pc:cxnChg>
      </pc:sldChg>
      <pc:sldChg chg="addSp delSp modSp add mod modShow">
        <pc:chgData name="Afonso Costa Henrique" userId="9e9b3605-668d-4dee-84b0-1f1bc75cfc02" providerId="ADAL" clId="{AC3EC3FA-1188-4FA4-A196-FE36496999BB}" dt="2024-11-28T15:48:05.162" v="3474" actId="1076"/>
        <pc:sldMkLst>
          <pc:docMk/>
          <pc:sldMk cId="1128515280" sldId="303"/>
        </pc:sldMkLst>
        <pc:spChg chg="add del mod">
          <ac:chgData name="Afonso Costa Henrique" userId="9e9b3605-668d-4dee-84b0-1f1bc75cfc02" providerId="ADAL" clId="{AC3EC3FA-1188-4FA4-A196-FE36496999BB}" dt="2024-11-28T15:16:41.060" v="3162" actId="478"/>
          <ac:spMkLst>
            <pc:docMk/>
            <pc:sldMk cId="1128515280" sldId="303"/>
            <ac:spMk id="3" creationId="{800F7209-7015-3860-0E03-B5B5F80DEB61}"/>
          </ac:spMkLst>
        </pc:spChg>
        <pc:spChg chg="mod">
          <ac:chgData name="Afonso Costa Henrique" userId="9e9b3605-668d-4dee-84b0-1f1bc75cfc02" providerId="ADAL" clId="{AC3EC3FA-1188-4FA4-A196-FE36496999BB}" dt="2024-11-28T15:45:55.462" v="3473" actId="1076"/>
          <ac:spMkLst>
            <pc:docMk/>
            <pc:sldMk cId="1128515280" sldId="303"/>
            <ac:spMk id="7" creationId="{EAC4BD45-22CE-FD0D-8E00-508A5551CCC6}"/>
          </ac:spMkLst>
        </pc:spChg>
        <pc:spChg chg="add mod">
          <ac:chgData name="Afonso Costa Henrique" userId="9e9b3605-668d-4dee-84b0-1f1bc75cfc02" providerId="ADAL" clId="{AC3EC3FA-1188-4FA4-A196-FE36496999BB}" dt="2024-11-28T15:20:12.573" v="3255" actId="1076"/>
          <ac:spMkLst>
            <pc:docMk/>
            <pc:sldMk cId="1128515280" sldId="303"/>
            <ac:spMk id="9" creationId="{7F878A42-EF29-755A-0BF1-8DFC9AD0B9F1}"/>
          </ac:spMkLst>
        </pc:spChg>
        <pc:spChg chg="add mod">
          <ac:chgData name="Afonso Costa Henrique" userId="9e9b3605-668d-4dee-84b0-1f1bc75cfc02" providerId="ADAL" clId="{AC3EC3FA-1188-4FA4-A196-FE36496999BB}" dt="2024-11-28T15:44:03.952" v="3468" actId="1076"/>
          <ac:spMkLst>
            <pc:docMk/>
            <pc:sldMk cId="1128515280" sldId="303"/>
            <ac:spMk id="10" creationId="{D9C4DD89-138B-FE97-5FA8-459A14ABD633}"/>
          </ac:spMkLst>
        </pc:spChg>
        <pc:spChg chg="mod">
          <ac:chgData name="Afonso Costa Henrique" userId="9e9b3605-668d-4dee-84b0-1f1bc75cfc02" providerId="ADAL" clId="{AC3EC3FA-1188-4FA4-A196-FE36496999BB}" dt="2024-11-28T15:19:26.562" v="3244" actId="1076"/>
          <ac:spMkLst>
            <pc:docMk/>
            <pc:sldMk cId="1128515280" sldId="303"/>
            <ac:spMk id="95" creationId="{7D0E48DB-CC23-8BDE-6082-8A11AC6F2A49}"/>
          </ac:spMkLst>
        </pc:spChg>
        <pc:spChg chg="mod">
          <ac:chgData name="Afonso Costa Henrique" userId="9e9b3605-668d-4dee-84b0-1f1bc75cfc02" providerId="ADAL" clId="{AC3EC3FA-1188-4FA4-A196-FE36496999BB}" dt="2024-11-28T15:19:32.659" v="3247" actId="1076"/>
          <ac:spMkLst>
            <pc:docMk/>
            <pc:sldMk cId="1128515280" sldId="303"/>
            <ac:spMk id="99" creationId="{72668DFF-FB9B-8AD9-3654-A32E9A29695E}"/>
          </ac:spMkLst>
        </pc:spChg>
        <pc:spChg chg="mod">
          <ac:chgData name="Afonso Costa Henrique" userId="9e9b3605-668d-4dee-84b0-1f1bc75cfc02" providerId="ADAL" clId="{AC3EC3FA-1188-4FA4-A196-FE36496999BB}" dt="2024-11-28T15:19:26.562" v="3244" actId="1076"/>
          <ac:spMkLst>
            <pc:docMk/>
            <pc:sldMk cId="1128515280" sldId="303"/>
            <ac:spMk id="100" creationId="{6EB1FD5B-5CE7-3673-6361-36ED4726D135}"/>
          </ac:spMkLst>
        </pc:spChg>
        <pc:spChg chg="mod">
          <ac:chgData name="Afonso Costa Henrique" userId="9e9b3605-668d-4dee-84b0-1f1bc75cfc02" providerId="ADAL" clId="{AC3EC3FA-1188-4FA4-A196-FE36496999BB}" dt="2024-11-28T15:19:26.562" v="3244" actId="1076"/>
          <ac:spMkLst>
            <pc:docMk/>
            <pc:sldMk cId="1128515280" sldId="303"/>
            <ac:spMk id="103" creationId="{555E9B14-85E1-A712-40FF-E25F09F4F3DF}"/>
          </ac:spMkLst>
        </pc:spChg>
        <pc:spChg chg="mod">
          <ac:chgData name="Afonso Costa Henrique" userId="9e9b3605-668d-4dee-84b0-1f1bc75cfc02" providerId="ADAL" clId="{AC3EC3FA-1188-4FA4-A196-FE36496999BB}" dt="2024-11-28T15:19:26.562" v="3244" actId="1076"/>
          <ac:spMkLst>
            <pc:docMk/>
            <pc:sldMk cId="1128515280" sldId="303"/>
            <ac:spMk id="105" creationId="{6E1CFC72-D1E1-0C8E-EEA6-DAEA071CFD06}"/>
          </ac:spMkLst>
        </pc:spChg>
        <pc:spChg chg="mod">
          <ac:chgData name="Afonso Costa Henrique" userId="9e9b3605-668d-4dee-84b0-1f1bc75cfc02" providerId="ADAL" clId="{AC3EC3FA-1188-4FA4-A196-FE36496999BB}" dt="2024-11-28T15:44:11.868" v="3469" actId="1076"/>
          <ac:spMkLst>
            <pc:docMk/>
            <pc:sldMk cId="1128515280" sldId="303"/>
            <ac:spMk id="117" creationId="{3D9FC0DC-A023-36D2-337B-2D98A8403CE5}"/>
          </ac:spMkLst>
        </pc:spChg>
        <pc:picChg chg="mod">
          <ac:chgData name="Afonso Costa Henrique" userId="9e9b3605-668d-4dee-84b0-1f1bc75cfc02" providerId="ADAL" clId="{AC3EC3FA-1188-4FA4-A196-FE36496999BB}" dt="2024-11-28T15:48:05.162" v="3474" actId="1076"/>
          <ac:picMkLst>
            <pc:docMk/>
            <pc:sldMk cId="1128515280" sldId="303"/>
            <ac:picMk id="4" creationId="{D4F6DA39-224E-A34A-71E0-B4EA203FC721}"/>
          </ac:picMkLst>
        </pc:picChg>
        <pc:cxnChg chg="add mod">
          <ac:chgData name="Afonso Costa Henrique" userId="9e9b3605-668d-4dee-84b0-1f1bc75cfc02" providerId="ADAL" clId="{AC3EC3FA-1188-4FA4-A196-FE36496999BB}" dt="2024-11-28T15:19:26.562" v="3244" actId="1076"/>
          <ac:cxnSpMkLst>
            <pc:docMk/>
            <pc:sldMk cId="1128515280" sldId="303"/>
            <ac:cxnSpMk id="2" creationId="{EA712529-66C5-9A31-3FAD-8498E488D29B}"/>
          </ac:cxnSpMkLst>
        </pc:cxnChg>
        <pc:cxnChg chg="add del mod">
          <ac:chgData name="Afonso Costa Henrique" userId="9e9b3605-668d-4dee-84b0-1f1bc75cfc02" providerId="ADAL" clId="{AC3EC3FA-1188-4FA4-A196-FE36496999BB}" dt="2024-11-28T15:38:28.785" v="3278" actId="478"/>
          <ac:cxnSpMkLst>
            <pc:docMk/>
            <pc:sldMk cId="1128515280" sldId="303"/>
            <ac:cxnSpMk id="12" creationId="{333720A9-693E-3655-30ED-EF769131CC4E}"/>
          </ac:cxnSpMkLst>
        </pc:cxnChg>
        <pc:cxnChg chg="add del mod">
          <ac:chgData name="Afonso Costa Henrique" userId="9e9b3605-668d-4dee-84b0-1f1bc75cfc02" providerId="ADAL" clId="{AC3EC3FA-1188-4FA4-A196-FE36496999BB}" dt="2024-11-28T15:38:57.736" v="3286" actId="478"/>
          <ac:cxnSpMkLst>
            <pc:docMk/>
            <pc:sldMk cId="1128515280" sldId="303"/>
            <ac:cxnSpMk id="22" creationId="{E9B1B066-BB5A-33C1-F658-6D3A7D99943A}"/>
          </ac:cxnSpMkLst>
        </pc:cxnChg>
        <pc:cxnChg chg="add del mod">
          <ac:chgData name="Afonso Costa Henrique" userId="9e9b3605-668d-4dee-84b0-1f1bc75cfc02" providerId="ADAL" clId="{AC3EC3FA-1188-4FA4-A196-FE36496999BB}" dt="2024-11-28T15:39:16.263" v="3290" actId="478"/>
          <ac:cxnSpMkLst>
            <pc:docMk/>
            <pc:sldMk cId="1128515280" sldId="303"/>
            <ac:cxnSpMk id="27" creationId="{B063C200-E016-70E6-CB5B-246D5045EC7A}"/>
          </ac:cxnSpMkLst>
        </pc:cxnChg>
        <pc:cxnChg chg="add mod">
          <ac:chgData name="Afonso Costa Henrique" userId="9e9b3605-668d-4dee-84b0-1f1bc75cfc02" providerId="ADAL" clId="{AC3EC3FA-1188-4FA4-A196-FE36496999BB}" dt="2024-11-28T15:40:24.301" v="3309" actId="1076"/>
          <ac:cxnSpMkLst>
            <pc:docMk/>
            <pc:sldMk cId="1128515280" sldId="303"/>
            <ac:cxnSpMk id="31" creationId="{1AD24952-CC58-C08F-439D-47E6404BE943}"/>
          </ac:cxnSpMkLst>
        </pc:cxnChg>
        <pc:cxnChg chg="add mod">
          <ac:chgData name="Afonso Costa Henrique" userId="9e9b3605-668d-4dee-84b0-1f1bc75cfc02" providerId="ADAL" clId="{AC3EC3FA-1188-4FA4-A196-FE36496999BB}" dt="2024-11-28T15:40:30.395" v="3311" actId="14100"/>
          <ac:cxnSpMkLst>
            <pc:docMk/>
            <pc:sldMk cId="1128515280" sldId="303"/>
            <ac:cxnSpMk id="36" creationId="{7CDD3203-0D95-3AD6-6C6D-E1627C076C88}"/>
          </ac:cxnSpMkLst>
        </pc:cxnChg>
        <pc:cxnChg chg="add mod">
          <ac:chgData name="Afonso Costa Henrique" userId="9e9b3605-668d-4dee-84b0-1f1bc75cfc02" providerId="ADAL" clId="{AC3EC3FA-1188-4FA4-A196-FE36496999BB}" dt="2024-11-28T15:40:18.340" v="3308" actId="14100"/>
          <ac:cxnSpMkLst>
            <pc:docMk/>
            <pc:sldMk cId="1128515280" sldId="303"/>
            <ac:cxnSpMk id="39" creationId="{C8000613-2B08-742F-2EB4-7E1F36170E69}"/>
          </ac:cxnSpMkLst>
        </pc:cxnChg>
        <pc:cxnChg chg="mod">
          <ac:chgData name="Afonso Costa Henrique" userId="9e9b3605-668d-4dee-84b0-1f1bc75cfc02" providerId="ADAL" clId="{AC3EC3FA-1188-4FA4-A196-FE36496999BB}" dt="2024-11-28T15:19:26.562" v="3244" actId="1076"/>
          <ac:cxnSpMkLst>
            <pc:docMk/>
            <pc:sldMk cId="1128515280" sldId="303"/>
            <ac:cxnSpMk id="96" creationId="{52C1DFE2-997A-A990-E406-D9E9BD16C1B7}"/>
          </ac:cxnSpMkLst>
        </pc:cxnChg>
        <pc:cxnChg chg="del mod">
          <ac:chgData name="Afonso Costa Henrique" userId="9e9b3605-668d-4dee-84b0-1f1bc75cfc02" providerId="ADAL" clId="{AC3EC3FA-1188-4FA4-A196-FE36496999BB}" dt="2024-11-28T15:16:41.751" v="3163" actId="478"/>
          <ac:cxnSpMkLst>
            <pc:docMk/>
            <pc:sldMk cId="1128515280" sldId="303"/>
            <ac:cxnSpMk id="106" creationId="{94341766-4B02-FBAE-1927-DA23716057F0}"/>
          </ac:cxnSpMkLst>
        </pc:cxnChg>
        <pc:cxnChg chg="mod">
          <ac:chgData name="Afonso Costa Henrique" userId="9e9b3605-668d-4dee-84b0-1f1bc75cfc02" providerId="ADAL" clId="{AC3EC3FA-1188-4FA4-A196-FE36496999BB}" dt="2024-11-28T15:19:26.562" v="3244" actId="1076"/>
          <ac:cxnSpMkLst>
            <pc:docMk/>
            <pc:sldMk cId="1128515280" sldId="303"/>
            <ac:cxnSpMk id="111" creationId="{E686790C-A961-6F88-BCA1-8EBEB0457756}"/>
          </ac:cxnSpMkLst>
        </pc:cxnChg>
        <pc:cxnChg chg="mod">
          <ac:chgData name="Afonso Costa Henrique" userId="9e9b3605-668d-4dee-84b0-1f1bc75cfc02" providerId="ADAL" clId="{AC3EC3FA-1188-4FA4-A196-FE36496999BB}" dt="2024-11-28T15:19:26.562" v="3244" actId="1076"/>
          <ac:cxnSpMkLst>
            <pc:docMk/>
            <pc:sldMk cId="1128515280" sldId="303"/>
            <ac:cxnSpMk id="114" creationId="{DCFDC3DC-2505-2907-E0A8-05C3F6EA1A3C}"/>
          </ac:cxnSpMkLst>
        </pc:cxnChg>
      </pc:sldChg>
      <pc:sldChg chg="delSp new mod">
        <pc:chgData name="Afonso Costa Henrique" userId="9e9b3605-668d-4dee-84b0-1f1bc75cfc02" providerId="ADAL" clId="{AC3EC3FA-1188-4FA4-A196-FE36496999BB}" dt="2024-11-28T19:05:18.829" v="3490" actId="478"/>
        <pc:sldMkLst>
          <pc:docMk/>
          <pc:sldMk cId="243945088" sldId="304"/>
        </pc:sldMkLst>
        <pc:spChg chg="del">
          <ac:chgData name="Afonso Costa Henrique" userId="9e9b3605-668d-4dee-84b0-1f1bc75cfc02" providerId="ADAL" clId="{AC3EC3FA-1188-4FA4-A196-FE36496999BB}" dt="2024-11-28T19:05:18.829" v="3490" actId="478"/>
          <ac:spMkLst>
            <pc:docMk/>
            <pc:sldMk cId="243945088" sldId="304"/>
            <ac:spMk id="2" creationId="{64508D6F-4E62-7130-6C13-3D04CAB41830}"/>
          </ac:spMkLst>
        </pc:spChg>
      </pc:sldChg>
      <pc:sldMasterChg chg="delSldLayout">
        <pc:chgData name="Afonso Costa Henrique" userId="9e9b3605-668d-4dee-84b0-1f1bc75cfc02" providerId="ADAL" clId="{AC3EC3FA-1188-4FA4-A196-FE36496999BB}" dt="2024-11-28T12:19:23.762" v="1319" actId="47"/>
        <pc:sldMasterMkLst>
          <pc:docMk/>
          <pc:sldMasterMk cId="0" sldId="2147483648"/>
        </pc:sldMasterMkLst>
        <pc:sldLayoutChg chg="del">
          <pc:chgData name="Afonso Costa Henrique" userId="9e9b3605-668d-4dee-84b0-1f1bc75cfc02" providerId="ADAL" clId="{AC3EC3FA-1188-4FA4-A196-FE36496999BB}" dt="2024-11-28T10:25:30.093" v="149" actId="47"/>
          <pc:sldLayoutMkLst>
            <pc:docMk/>
            <pc:sldMasterMk cId="0" sldId="2147483648"/>
            <pc:sldLayoutMk cId="0" sldId="2147483650"/>
          </pc:sldLayoutMkLst>
        </pc:sldLayoutChg>
        <pc:sldLayoutChg chg="del">
          <pc:chgData name="Afonso Costa Henrique" userId="9e9b3605-668d-4dee-84b0-1f1bc75cfc02" providerId="ADAL" clId="{AC3EC3FA-1188-4FA4-A196-FE36496999BB}" dt="2024-11-28T10:48:32.562" v="383" actId="47"/>
          <pc:sldLayoutMkLst>
            <pc:docMk/>
            <pc:sldMasterMk cId="0" sldId="2147483648"/>
            <pc:sldLayoutMk cId="0" sldId="2147483651"/>
          </pc:sldLayoutMkLst>
        </pc:sldLayoutChg>
        <pc:sldLayoutChg chg="del">
          <pc:chgData name="Afonso Costa Henrique" userId="9e9b3605-668d-4dee-84b0-1f1bc75cfc02" providerId="ADAL" clId="{AC3EC3FA-1188-4FA4-A196-FE36496999BB}" dt="2024-11-28T12:19:23.762" v="1319" actId="47"/>
          <pc:sldLayoutMkLst>
            <pc:docMk/>
            <pc:sldMasterMk cId="0" sldId="2147483648"/>
            <pc:sldLayoutMk cId="0" sldId="2147483652"/>
          </pc:sldLayoutMkLst>
        </pc:sldLayoutChg>
      </pc:sldMaster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20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111.62791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4-11-28T15:28:12.372"/>
    </inkml:context>
    <inkml:brush xml:id="br0">
      <inkml:brushProperty name="width" value="0.05292" units="cm"/>
      <inkml:brushProperty name="height" value="0.05292" units="cm"/>
      <inkml:brushProperty name="color" value="#92D050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10517 3704 0,'40'0'94,"39"-13"-78,14 13-1,26 0 1,-13-13 0,-14 13-1,-39 0 1,-40 0-1,1 0 1,-67-14 47,-79 1-48,118 13-15,-131 0 16,12 0-1,120 0-15,0 0 0,-93 0 16,53 0 0,40 13-1,53-13 48,52 0-48,27 0 1,27-13 0,-133 13-16,80 0 15,-80 0-15,13 0 16,-12 0 0,-54 0 30,-53 0-30,-26 0 0,-13 0-1,39 0 1,54 13 0,52-13 77,0 0-61,-13-13-32,-13 13 31,13 13 0,53-26 16,-40 13-31,106-13 15,-79 13-16,-67 0 48,-78 0-47,-14 26-1,105-26 48,41 0-16,105 0-32,-53 0 16,-65 0 1,-1 0 155,79 0-156,-65 0 16,-14 0-31,-66 0 125,14 0-126,25 0-15,1 0 16,-80 0-1,41 14 17,38-14-17,-12 0 1,-14 0 0,27 0 15</inkml:trace>
  <inkml:trace contextRef="#ctx0" brushRef="#br1" timeOffset="22144.97">16550 7183 0,'13'0'62,"40"0"-46,-40 0-16,186 0 31,-80-26-15,-106 26-16,132-13 15,-52 0 1,-67 13 0,-12 0-1,-81 0 63,-38-14-62,91 14-16,1 0 0,-172 14 31,145-14-15,27 0 0,13 13 46,53 0-46,145 0 15,-105-13-15,-80 0-16,0 0 15,1 0 1,-28 0 15,-78 0-15,79 0-16,-106 0 15,0 0 1,13 0 0,66 0-1,80 0 79,-27 0-78,-26-13 46,-40 0-46,13 13-1,14 0 1,12 0 31,67 0-16,40 0-15,0 0-1,-1 0 1,-79 0-16,14 0 16,-14 0-1,13 0 141,41 0-140,-1 0 0,0 0-1,-53 0 1,0 0 0</inkml:trace>
  <inkml:trace contextRef="#ctx0" brushRef="#br2" timeOffset="31200.72">19579 4591 0,'0'0'0,"0"-14"16,0 80 30,0 27-30,0-80-16,0 80 16,0 39-1,13-39 17,-13-80-17,0 0 1,14-39 46,-1-54-46,-13-12 0,0-14-1,0 93-15,0-80 16,13 27-1,-13 53 1,0 26 31,0 80-31,0-80-16,0 66 15,0 14 1,0-27-1,0-40 1,0-12 0,0-28 31,0-52-32,0 53-15,-13-66 16,13 65-16,-13-78 15,13 12 1,0 1 0,-14 13-1,14 53-15,0-27 16,0 27 15,0 79 0,0 40-15,0-93-16,0 93 16,0-93-16,-13 93 15,13-27 1,0-39 0,0-27-1,0-26 32,0-80-31,13 1-1,-13-14 1,0 40 0,0 39-1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A0EADBA3-5FA4-61AF-A98A-4497FC2E9E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>
            <a:extLst>
              <a:ext uri="{FF2B5EF4-FFF2-40B4-BE49-F238E27FC236}">
                <a16:creationId xmlns:a16="http://schemas.microsoft.com/office/drawing/2014/main" id="{92821473-AF9C-9D0B-BD16-A5A021411D5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>
            <a:extLst>
              <a:ext uri="{FF2B5EF4-FFF2-40B4-BE49-F238E27FC236}">
                <a16:creationId xmlns:a16="http://schemas.microsoft.com/office/drawing/2014/main" id="{B1809852-993D-DFB6-3DEB-AA5A13C567E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87786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E636DB45-6060-A4F2-5AD8-85165F930A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>
            <a:extLst>
              <a:ext uri="{FF2B5EF4-FFF2-40B4-BE49-F238E27FC236}">
                <a16:creationId xmlns:a16="http://schemas.microsoft.com/office/drawing/2014/main" id="{F5115C12-1570-F2E3-3F60-6F5A447F1C3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>
            <a:extLst>
              <a:ext uri="{FF2B5EF4-FFF2-40B4-BE49-F238E27FC236}">
                <a16:creationId xmlns:a16="http://schemas.microsoft.com/office/drawing/2014/main" id="{0E622835-B5A2-7971-4472-335731C06C5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71810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5C5F42FE-AAA4-7592-A442-FFA4E7CCAD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>
            <a:extLst>
              <a:ext uri="{FF2B5EF4-FFF2-40B4-BE49-F238E27FC236}">
                <a16:creationId xmlns:a16="http://schemas.microsoft.com/office/drawing/2014/main" id="{AD3162A4-C67F-2249-E89F-2AB79912334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>
            <a:extLst>
              <a:ext uri="{FF2B5EF4-FFF2-40B4-BE49-F238E27FC236}">
                <a16:creationId xmlns:a16="http://schemas.microsoft.com/office/drawing/2014/main" id="{77EFC4F5-0668-130B-B20A-B4F5A8E8D8A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20474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12552FB7-053A-B486-7F6C-0D1934E15D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>
            <a:extLst>
              <a:ext uri="{FF2B5EF4-FFF2-40B4-BE49-F238E27FC236}">
                <a16:creationId xmlns:a16="http://schemas.microsoft.com/office/drawing/2014/main" id="{186EA86A-A228-C62F-85F4-B2436FF020E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>
            <a:extLst>
              <a:ext uri="{FF2B5EF4-FFF2-40B4-BE49-F238E27FC236}">
                <a16:creationId xmlns:a16="http://schemas.microsoft.com/office/drawing/2014/main" id="{0B4A4A46-0CD7-1302-6DF9-8017F8538D5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755415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46EB2C36-0658-0278-9C0C-24C6A37AF3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>
            <a:extLst>
              <a:ext uri="{FF2B5EF4-FFF2-40B4-BE49-F238E27FC236}">
                <a16:creationId xmlns:a16="http://schemas.microsoft.com/office/drawing/2014/main" id="{B68BAFD3-418D-BA84-8B87-41599ECBB0B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>
            <a:extLst>
              <a:ext uri="{FF2B5EF4-FFF2-40B4-BE49-F238E27FC236}">
                <a16:creationId xmlns:a16="http://schemas.microsoft.com/office/drawing/2014/main" id="{DC70BC3C-459B-DC45-5EB9-1EF6C8D4BFB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28349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F04120B2-6618-A8BC-07F1-5D836D93F5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>
            <a:extLst>
              <a:ext uri="{FF2B5EF4-FFF2-40B4-BE49-F238E27FC236}">
                <a16:creationId xmlns:a16="http://schemas.microsoft.com/office/drawing/2014/main" id="{8FA3EF29-0606-279A-24E6-E858022E15F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>
            <a:extLst>
              <a:ext uri="{FF2B5EF4-FFF2-40B4-BE49-F238E27FC236}">
                <a16:creationId xmlns:a16="http://schemas.microsoft.com/office/drawing/2014/main" id="{448E8639-36FB-03AD-1CD8-84F0F404F83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73099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40534FDC-2E9C-4F7B-4A24-62508B0051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>
            <a:extLst>
              <a:ext uri="{FF2B5EF4-FFF2-40B4-BE49-F238E27FC236}">
                <a16:creationId xmlns:a16="http://schemas.microsoft.com/office/drawing/2014/main" id="{F913159B-6536-F086-A352-F85F1004DE4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>
            <a:extLst>
              <a:ext uri="{FF2B5EF4-FFF2-40B4-BE49-F238E27FC236}">
                <a16:creationId xmlns:a16="http://schemas.microsoft.com/office/drawing/2014/main" id="{DDBBB207-8969-0DA0-25DC-B3F294EE8E1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8553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282E56D0-E829-8760-24C8-A2D10FDC8A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>
            <a:extLst>
              <a:ext uri="{FF2B5EF4-FFF2-40B4-BE49-F238E27FC236}">
                <a16:creationId xmlns:a16="http://schemas.microsoft.com/office/drawing/2014/main" id="{98B0DA04-B309-D785-8F28-8E9F52A961A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>
            <a:extLst>
              <a:ext uri="{FF2B5EF4-FFF2-40B4-BE49-F238E27FC236}">
                <a16:creationId xmlns:a16="http://schemas.microsoft.com/office/drawing/2014/main" id="{F89CE9E3-4AB2-266E-9D15-F0C3DE9D970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650015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4EACB097-D40A-959E-819B-281AF4A966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>
            <a:extLst>
              <a:ext uri="{FF2B5EF4-FFF2-40B4-BE49-F238E27FC236}">
                <a16:creationId xmlns:a16="http://schemas.microsoft.com/office/drawing/2014/main" id="{C92FF4FB-54D3-F467-0FAC-D0C7434133E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>
            <a:extLst>
              <a:ext uri="{FF2B5EF4-FFF2-40B4-BE49-F238E27FC236}">
                <a16:creationId xmlns:a16="http://schemas.microsoft.com/office/drawing/2014/main" id="{5DA3A7BD-2DE4-9059-A1B3-FAAEF593D5C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833165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A1A7B36D-6297-8C65-20D6-1BBEC8D1B2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>
            <a:extLst>
              <a:ext uri="{FF2B5EF4-FFF2-40B4-BE49-F238E27FC236}">
                <a16:creationId xmlns:a16="http://schemas.microsoft.com/office/drawing/2014/main" id="{50C9E6E1-594F-495F-25F5-E04DFE1B559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>
            <a:extLst>
              <a:ext uri="{FF2B5EF4-FFF2-40B4-BE49-F238E27FC236}">
                <a16:creationId xmlns:a16="http://schemas.microsoft.com/office/drawing/2014/main" id="{E5FE9C4A-D031-C589-DC6A-1B3772CAAC3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36548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CB414E66-1919-FF4F-D787-C9B02B8EFD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>
            <a:extLst>
              <a:ext uri="{FF2B5EF4-FFF2-40B4-BE49-F238E27FC236}">
                <a16:creationId xmlns:a16="http://schemas.microsoft.com/office/drawing/2014/main" id="{EEC95F54-02AA-128B-61E5-D957FF92EFF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>
            <a:extLst>
              <a:ext uri="{FF2B5EF4-FFF2-40B4-BE49-F238E27FC236}">
                <a16:creationId xmlns:a16="http://schemas.microsoft.com/office/drawing/2014/main" id="{C5B15F72-9A2D-67AC-CA1F-5F3CBEC9D16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88825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AEFDF1D2-7303-2A6D-554D-CAD4ADC3E0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>
            <a:extLst>
              <a:ext uri="{FF2B5EF4-FFF2-40B4-BE49-F238E27FC236}">
                <a16:creationId xmlns:a16="http://schemas.microsoft.com/office/drawing/2014/main" id="{A8C39232-2A54-76FD-68ED-78F9BFC0806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>
            <a:extLst>
              <a:ext uri="{FF2B5EF4-FFF2-40B4-BE49-F238E27FC236}">
                <a16:creationId xmlns:a16="http://schemas.microsoft.com/office/drawing/2014/main" id="{EDF6F352-E7A5-FD2D-B478-C2046C1B176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24597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89F0863D-9747-360D-C13D-3138964EE4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>
            <a:extLst>
              <a:ext uri="{FF2B5EF4-FFF2-40B4-BE49-F238E27FC236}">
                <a16:creationId xmlns:a16="http://schemas.microsoft.com/office/drawing/2014/main" id="{0282C307-E7E1-E3C6-D02B-55F42C61A2A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>
            <a:extLst>
              <a:ext uri="{FF2B5EF4-FFF2-40B4-BE49-F238E27FC236}">
                <a16:creationId xmlns:a16="http://schemas.microsoft.com/office/drawing/2014/main" id="{E86DA6B4-9BD8-DFC5-0F3C-4F1424EF850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9735142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F872CCFF-0689-7C5D-37C1-77EF99C98B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>
            <a:extLst>
              <a:ext uri="{FF2B5EF4-FFF2-40B4-BE49-F238E27FC236}">
                <a16:creationId xmlns:a16="http://schemas.microsoft.com/office/drawing/2014/main" id="{A4EB9B1D-08E3-5AAE-06F2-90EF58F90F5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>
            <a:extLst>
              <a:ext uri="{FF2B5EF4-FFF2-40B4-BE49-F238E27FC236}">
                <a16:creationId xmlns:a16="http://schemas.microsoft.com/office/drawing/2014/main" id="{40910446-5AA7-A9B5-F109-01B94259960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431159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0341DD53-B632-4445-DAD5-6F5132AC92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>
            <a:extLst>
              <a:ext uri="{FF2B5EF4-FFF2-40B4-BE49-F238E27FC236}">
                <a16:creationId xmlns:a16="http://schemas.microsoft.com/office/drawing/2014/main" id="{CADC7322-9768-B117-B25A-019FFC91CBB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>
            <a:extLst>
              <a:ext uri="{FF2B5EF4-FFF2-40B4-BE49-F238E27FC236}">
                <a16:creationId xmlns:a16="http://schemas.microsoft.com/office/drawing/2014/main" id="{592CF98F-3469-CC3B-9739-C88F6662EF9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888099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03B802F8-DEC0-F06F-ED39-A905A97ACF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>
            <a:extLst>
              <a:ext uri="{FF2B5EF4-FFF2-40B4-BE49-F238E27FC236}">
                <a16:creationId xmlns:a16="http://schemas.microsoft.com/office/drawing/2014/main" id="{50D5153E-FE83-3AD1-2629-6F172F163A1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>
            <a:extLst>
              <a:ext uri="{FF2B5EF4-FFF2-40B4-BE49-F238E27FC236}">
                <a16:creationId xmlns:a16="http://schemas.microsoft.com/office/drawing/2014/main" id="{61780EFD-F734-6B8E-18F1-82B340F2CB0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63170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81295826-02C8-E5DF-9B75-1DE3CB261B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>
            <a:extLst>
              <a:ext uri="{FF2B5EF4-FFF2-40B4-BE49-F238E27FC236}">
                <a16:creationId xmlns:a16="http://schemas.microsoft.com/office/drawing/2014/main" id="{CF242CE9-8C04-131F-EBF4-5A35BD50762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>
            <a:extLst>
              <a:ext uri="{FF2B5EF4-FFF2-40B4-BE49-F238E27FC236}">
                <a16:creationId xmlns:a16="http://schemas.microsoft.com/office/drawing/2014/main" id="{A58C3079-32B7-770C-C59F-A4BF716EDB5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7824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B3690FFE-B9BA-91FA-8FC1-881843E2F6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>
            <a:extLst>
              <a:ext uri="{FF2B5EF4-FFF2-40B4-BE49-F238E27FC236}">
                <a16:creationId xmlns:a16="http://schemas.microsoft.com/office/drawing/2014/main" id="{22407609-569D-DDA3-F303-6FE1ED95D71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>
            <a:extLst>
              <a:ext uri="{FF2B5EF4-FFF2-40B4-BE49-F238E27FC236}">
                <a16:creationId xmlns:a16="http://schemas.microsoft.com/office/drawing/2014/main" id="{4E7350FC-2A33-70DF-E6D1-E8FB5A67D75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411045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A9BCB420-30C1-1AC6-3F5F-95F1C3073E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>
            <a:extLst>
              <a:ext uri="{FF2B5EF4-FFF2-40B4-BE49-F238E27FC236}">
                <a16:creationId xmlns:a16="http://schemas.microsoft.com/office/drawing/2014/main" id="{A89FC404-ED24-6600-594A-67BAFB2C08B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>
            <a:extLst>
              <a:ext uri="{FF2B5EF4-FFF2-40B4-BE49-F238E27FC236}">
                <a16:creationId xmlns:a16="http://schemas.microsoft.com/office/drawing/2014/main" id="{AA8C5FEB-77A4-6E64-1A2B-7E8B7A41656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04762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1C42B812-3074-F3BB-D543-A723B7378A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>
            <a:extLst>
              <a:ext uri="{FF2B5EF4-FFF2-40B4-BE49-F238E27FC236}">
                <a16:creationId xmlns:a16="http://schemas.microsoft.com/office/drawing/2014/main" id="{C6276A61-E639-67A9-8EE3-B9B32D438C3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>
            <a:extLst>
              <a:ext uri="{FF2B5EF4-FFF2-40B4-BE49-F238E27FC236}">
                <a16:creationId xmlns:a16="http://schemas.microsoft.com/office/drawing/2014/main" id="{E18D5BF3-8DD7-302B-8B3B-8E58A2525A4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601046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35E71FF9-F0E8-15C1-6EB0-3392B0682F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>
            <a:extLst>
              <a:ext uri="{FF2B5EF4-FFF2-40B4-BE49-F238E27FC236}">
                <a16:creationId xmlns:a16="http://schemas.microsoft.com/office/drawing/2014/main" id="{1B8C125D-F36F-AB12-E93C-7165FE8E0F0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>
            <a:extLst>
              <a:ext uri="{FF2B5EF4-FFF2-40B4-BE49-F238E27FC236}">
                <a16:creationId xmlns:a16="http://schemas.microsoft.com/office/drawing/2014/main" id="{58297D65-D12F-E193-06E7-F0D3B2A5223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50650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E917F8F4-7795-8AFA-33FC-1464C245BC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>
            <a:extLst>
              <a:ext uri="{FF2B5EF4-FFF2-40B4-BE49-F238E27FC236}">
                <a16:creationId xmlns:a16="http://schemas.microsoft.com/office/drawing/2014/main" id="{DD95CFB2-CDA4-6160-3D67-F28E0A3CE2F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>
            <a:extLst>
              <a:ext uri="{FF2B5EF4-FFF2-40B4-BE49-F238E27FC236}">
                <a16:creationId xmlns:a16="http://schemas.microsoft.com/office/drawing/2014/main" id="{46B72CE1-4EF6-B380-3EBF-CCAAF7789A9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26432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ECE0A43C-818E-D3D4-BE9D-FA53C9D2FD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>
            <a:extLst>
              <a:ext uri="{FF2B5EF4-FFF2-40B4-BE49-F238E27FC236}">
                <a16:creationId xmlns:a16="http://schemas.microsoft.com/office/drawing/2014/main" id="{480E9FEC-784E-7257-680B-E7B68787C26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>
            <a:extLst>
              <a:ext uri="{FF2B5EF4-FFF2-40B4-BE49-F238E27FC236}">
                <a16:creationId xmlns:a16="http://schemas.microsoft.com/office/drawing/2014/main" id="{3AEC2C80-29FE-1086-B1DE-B3818A21BDE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477391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1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20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2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21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2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22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22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22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23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4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24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customXml" Target="../ink/ink1.xml"/><Relationship Id="rId3" Type="http://schemas.openxmlformats.org/officeDocument/2006/relationships/image" Target="../media/image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jpg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0.png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github.com/c-radicallis/Controlo_Plataforma_Sismica" TargetMode="Externa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emf"/><Relationship Id="rId4" Type="http://schemas.openxmlformats.org/officeDocument/2006/relationships/image" Target="../media/image30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emf"/><Relationship Id="rId4" Type="http://schemas.openxmlformats.org/officeDocument/2006/relationships/image" Target="../media/image30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"/>
          <p:cNvSpPr txBox="1">
            <a:spLocks noGrp="1"/>
          </p:cNvSpPr>
          <p:nvPr>
            <p:ph type="ctrTitle"/>
          </p:nvPr>
        </p:nvSpPr>
        <p:spPr>
          <a:xfrm>
            <a:off x="311700" y="1336350"/>
            <a:ext cx="8520600" cy="13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PT" sz="3600" b="1" dirty="0">
                <a:latin typeface="Bebas Neue"/>
                <a:ea typeface="Bebas Neue"/>
                <a:cs typeface="Bebas Neue"/>
                <a:sym typeface="Bebas Neue"/>
              </a:rPr>
              <a:t>Produção de Latas de Conserva</a:t>
            </a:r>
            <a:endParaRPr sz="3600" b="1" dirty="0"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55" name="Google Shape;55;p1"/>
          <p:cNvSpPr txBox="1">
            <a:spLocks noGrp="1"/>
          </p:cNvSpPr>
          <p:nvPr>
            <p:ph type="subTitle" idx="1"/>
          </p:nvPr>
        </p:nvSpPr>
        <p:spPr>
          <a:xfrm>
            <a:off x="311700" y="2899075"/>
            <a:ext cx="8520600" cy="5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92500" lnSpcReduction="1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PT" sz="1400" b="1">
                <a:latin typeface="Bebas Neue"/>
                <a:ea typeface="Bebas Neue"/>
                <a:cs typeface="Bebas Neue"/>
                <a:sym typeface="Bebas Neue"/>
              </a:rPr>
              <a:t>Processos de Fabrico - I</a:t>
            </a:r>
            <a:endParaRPr sz="1400" b="1">
              <a:latin typeface="Bebas Neue"/>
              <a:ea typeface="Bebas Neue"/>
              <a:cs typeface="Bebas Neue"/>
              <a:sym typeface="Bebas Neue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PT" sz="1400" b="1">
                <a:latin typeface="Bebas Neue"/>
                <a:ea typeface="Bebas Neue"/>
                <a:cs typeface="Bebas Neue"/>
                <a:sym typeface="Bebas Neue"/>
              </a:rPr>
              <a:t>2022/23</a:t>
            </a:r>
            <a:endParaRPr sz="1400" b="1"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56" name="Google Shape;56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83400" y="0"/>
            <a:ext cx="1460600" cy="642675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"/>
          <p:cNvSpPr txBox="1"/>
          <p:nvPr/>
        </p:nvSpPr>
        <p:spPr>
          <a:xfrm>
            <a:off x="1682100" y="3748825"/>
            <a:ext cx="57798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 sz="1200" b="1" i="0" u="none" strike="noStrike" cap="none">
                <a:solidFill>
                  <a:srgbClr val="B7B7B7"/>
                </a:solidFill>
                <a:latin typeface="Bebas Neue"/>
                <a:ea typeface="Bebas Neue"/>
                <a:cs typeface="Bebas Neue"/>
                <a:sym typeface="Bebas Neue"/>
              </a:rPr>
              <a:t>Afonso Henrique nº 98555</a:t>
            </a:r>
            <a:endParaRPr sz="1200" b="1" i="0" u="none" strike="noStrike" cap="none">
              <a:solidFill>
                <a:srgbClr val="B7B7B7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 sz="1200" b="1" i="0" u="none" strike="noStrike" cap="none">
                <a:solidFill>
                  <a:srgbClr val="B7B7B7"/>
                </a:solidFill>
                <a:latin typeface="Bebas Neue"/>
                <a:ea typeface="Bebas Neue"/>
                <a:cs typeface="Bebas Neue"/>
                <a:sym typeface="Bebas Neue"/>
              </a:rPr>
              <a:t>José Fernandes nº100209</a:t>
            </a:r>
            <a:endParaRPr sz="1200" b="1" i="0" u="none" strike="noStrike" cap="none">
              <a:solidFill>
                <a:srgbClr val="B7B7B7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 sz="1200" b="1" i="0" u="none" strike="noStrike" cap="none">
                <a:solidFill>
                  <a:srgbClr val="B7B7B7"/>
                </a:solidFill>
                <a:latin typeface="Bebas Neue"/>
                <a:ea typeface="Bebas Neue"/>
                <a:cs typeface="Bebas Neue"/>
                <a:sym typeface="Bebas Neue"/>
              </a:rPr>
              <a:t>Rodolfo Amorim nº100260</a:t>
            </a:r>
            <a:endParaRPr sz="1200" b="1" i="0" u="none" strike="noStrike" cap="none">
              <a:solidFill>
                <a:srgbClr val="B7B7B7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 sz="1200" b="1" i="0" u="none" strike="noStrike" cap="none">
                <a:solidFill>
                  <a:srgbClr val="B7B7B7"/>
                </a:solidFill>
                <a:latin typeface="Bebas Neue"/>
                <a:ea typeface="Bebas Neue"/>
                <a:cs typeface="Bebas Neue"/>
                <a:sym typeface="Bebas Neue"/>
              </a:rPr>
              <a:t>Rodrigo Amorim nº100702</a:t>
            </a:r>
            <a:endParaRPr sz="1400" i="0" u="none" strike="noStrike" cap="none">
              <a:solidFill>
                <a:srgbClr val="B7B7B7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58" name="Google Shape;58;p1"/>
          <p:cNvSpPr txBox="1"/>
          <p:nvPr/>
        </p:nvSpPr>
        <p:spPr>
          <a:xfrm>
            <a:off x="0" y="0"/>
            <a:ext cx="1926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PT" sz="1200" b="0" i="0" u="none" strike="noStrike" cap="none" dirty="0">
                <a:solidFill>
                  <a:srgbClr val="B7B7B7"/>
                </a:solidFill>
                <a:latin typeface="Arial"/>
                <a:ea typeface="Arial"/>
                <a:cs typeface="Arial"/>
                <a:sym typeface="Arial"/>
              </a:rPr>
              <a:t>PF - I 22/23, grupo H</a:t>
            </a:r>
            <a:endParaRPr sz="1200" b="0" i="0" u="none" strike="noStrike" cap="none" dirty="0">
              <a:solidFill>
                <a:srgbClr val="B7B7B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CEE3687C-92E6-0B1E-614E-522C167D1C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457" y="712627"/>
            <a:ext cx="7053943" cy="410397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45C1D242-8234-D803-653E-FD3ED6EFAF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1">
            <a:extLst>
              <a:ext uri="{FF2B5EF4-FFF2-40B4-BE49-F238E27FC236}">
                <a16:creationId xmlns:a16="http://schemas.microsoft.com/office/drawing/2014/main" id="{CB1D3D57-746E-0F36-0751-608303D6BD9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83400" y="0"/>
            <a:ext cx="1460600" cy="642675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">
            <a:extLst>
              <a:ext uri="{FF2B5EF4-FFF2-40B4-BE49-F238E27FC236}">
                <a16:creationId xmlns:a16="http://schemas.microsoft.com/office/drawing/2014/main" id="{565E9C8B-1A6C-4758-9F49-EE553E5EBB4A}"/>
              </a:ext>
            </a:extLst>
          </p:cNvPr>
          <p:cNvSpPr txBox="1"/>
          <p:nvPr/>
        </p:nvSpPr>
        <p:spPr>
          <a:xfrm>
            <a:off x="0" y="0"/>
            <a:ext cx="1371600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PT" sz="1200" b="0" i="0" u="none" strike="noStrike" cap="none" dirty="0">
                <a:solidFill>
                  <a:srgbClr val="B7B7B7"/>
                </a:solidFill>
                <a:latin typeface="Arial"/>
                <a:ea typeface="Arial"/>
                <a:cs typeface="Arial"/>
                <a:sym typeface="Arial"/>
              </a:rPr>
              <a:t>PSM - 2024/2025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DA26BF10-1DEB-E900-1873-23A71A38CB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345" y="896458"/>
            <a:ext cx="8812162" cy="1454135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97295CA5-5673-9EFF-4B7C-6AE6D96D0757}"/>
              </a:ext>
            </a:extLst>
          </p:cNvPr>
          <p:cNvSpPr txBox="1"/>
          <p:nvPr/>
        </p:nvSpPr>
        <p:spPr>
          <a:xfrm>
            <a:off x="896296" y="405997"/>
            <a:ext cx="69060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600" b="1" dirty="0"/>
              <a:t>Modelo Simulink da mesa sísmica com sistema de 1DOF acoplado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1AA9D79B-F882-B1F0-21DC-ACE21E0A58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6796" y="2571750"/>
            <a:ext cx="5915851" cy="2381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718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752EF633-5BDD-EE83-E363-B2B156A17C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1">
            <a:extLst>
              <a:ext uri="{FF2B5EF4-FFF2-40B4-BE49-F238E27FC236}">
                <a16:creationId xmlns:a16="http://schemas.microsoft.com/office/drawing/2014/main" id="{56D1E28F-962C-7D58-EC7B-63C369DD768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83400" y="0"/>
            <a:ext cx="1460600" cy="642675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">
            <a:extLst>
              <a:ext uri="{FF2B5EF4-FFF2-40B4-BE49-F238E27FC236}">
                <a16:creationId xmlns:a16="http://schemas.microsoft.com/office/drawing/2014/main" id="{A78022AD-FCA9-87D6-0FF8-726D9A37CF49}"/>
              </a:ext>
            </a:extLst>
          </p:cNvPr>
          <p:cNvSpPr txBox="1"/>
          <p:nvPr/>
        </p:nvSpPr>
        <p:spPr>
          <a:xfrm>
            <a:off x="0" y="0"/>
            <a:ext cx="1371600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PT" sz="1200" b="0" i="0" u="none" strike="noStrike" cap="none" dirty="0">
                <a:solidFill>
                  <a:srgbClr val="B7B7B7"/>
                </a:solidFill>
                <a:latin typeface="Arial"/>
                <a:ea typeface="Arial"/>
                <a:cs typeface="Arial"/>
                <a:sym typeface="Arial"/>
              </a:rPr>
              <a:t>PSM - 2024/2025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1A179847-EF1E-138C-24B6-A2585C8998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345" y="896458"/>
            <a:ext cx="8812162" cy="1454135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4D47B834-6F63-7268-29CF-54C2440D80A5}"/>
              </a:ext>
            </a:extLst>
          </p:cNvPr>
          <p:cNvSpPr txBox="1"/>
          <p:nvPr/>
        </p:nvSpPr>
        <p:spPr>
          <a:xfrm>
            <a:off x="0" y="2654408"/>
            <a:ext cx="395951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900" b="1" i="0" dirty="0">
                <a:solidFill>
                  <a:srgbClr val="008013"/>
                </a:solidFill>
                <a:effectLst/>
                <a:latin typeface="Verdana" panose="020B0604030504040204" pitchFamily="34" charset="0"/>
              </a:rPr>
              <a:t>% </a:t>
            </a:r>
            <a:r>
              <a:rPr lang="pt-PT" sz="900" b="1" i="0" dirty="0" err="1">
                <a:solidFill>
                  <a:srgbClr val="008013"/>
                </a:solidFill>
                <a:effectLst/>
                <a:latin typeface="Verdana" panose="020B0604030504040204" pitchFamily="34" charset="0"/>
              </a:rPr>
              <a:t>table</a:t>
            </a:r>
            <a:r>
              <a:rPr lang="pt-PT" sz="900" b="1" i="0" dirty="0">
                <a:solidFill>
                  <a:srgbClr val="008013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pt-PT" sz="900" b="1" i="0" dirty="0" err="1">
                <a:solidFill>
                  <a:srgbClr val="008013"/>
                </a:solidFill>
                <a:effectLst/>
                <a:latin typeface="Verdana" panose="020B0604030504040204" pitchFamily="34" charset="0"/>
              </a:rPr>
              <a:t>actuator</a:t>
            </a:r>
            <a:r>
              <a:rPr lang="pt-PT" sz="900" b="1" i="0" dirty="0">
                <a:solidFill>
                  <a:srgbClr val="008013"/>
                </a:solidFill>
                <a:effectLst/>
                <a:latin typeface="Verdana" panose="020B0604030504040204" pitchFamily="34" charset="0"/>
              </a:rPr>
              <a:t> parameters</a:t>
            </a:r>
            <a:endParaRPr lang="pt-PT" sz="900" b="1" i="0" dirty="0">
              <a:effectLst/>
              <a:latin typeface="Verdana" panose="020B0604030504040204" pitchFamily="34" charset="0"/>
            </a:endParaRPr>
          </a:p>
          <a:p>
            <a:r>
              <a:rPr lang="pt-PT" sz="900" b="1" i="0" dirty="0" err="1">
                <a:effectLst/>
                <a:latin typeface="Verdana" panose="020B0604030504040204" pitchFamily="34" charset="0"/>
              </a:rPr>
              <a:t>k_p</a:t>
            </a:r>
            <a:r>
              <a:rPr lang="pt-PT" sz="900" b="1" i="0" dirty="0">
                <a:effectLst/>
                <a:latin typeface="Verdana" panose="020B0604030504040204" pitchFamily="34" charset="0"/>
              </a:rPr>
              <a:t> = 1.2993; </a:t>
            </a:r>
            <a:r>
              <a:rPr lang="pt-PT" sz="900" b="1" i="0" dirty="0">
                <a:solidFill>
                  <a:srgbClr val="008013"/>
                </a:solidFill>
                <a:effectLst/>
                <a:latin typeface="Verdana" panose="020B0604030504040204" pitchFamily="34" charset="0"/>
              </a:rPr>
              <a:t>% V/cm</a:t>
            </a:r>
            <a:endParaRPr lang="pt-PT" sz="900" b="1" i="0" dirty="0">
              <a:effectLst/>
              <a:latin typeface="Verdana" panose="020B0604030504040204" pitchFamily="34" charset="0"/>
            </a:endParaRPr>
          </a:p>
          <a:p>
            <a:r>
              <a:rPr lang="pt-PT" sz="900" b="1" i="0" dirty="0" err="1">
                <a:effectLst/>
                <a:latin typeface="Verdana" panose="020B0604030504040204" pitchFamily="34" charset="0"/>
              </a:rPr>
              <a:t>tau_sv</a:t>
            </a:r>
            <a:r>
              <a:rPr lang="pt-PT" sz="900" b="1" i="0" dirty="0">
                <a:effectLst/>
                <a:latin typeface="Verdana" panose="020B0604030504040204" pitchFamily="34" charset="0"/>
              </a:rPr>
              <a:t> = 0.0246; </a:t>
            </a:r>
            <a:r>
              <a:rPr lang="pt-PT" sz="900" b="1" i="0" dirty="0">
                <a:solidFill>
                  <a:srgbClr val="008013"/>
                </a:solidFill>
                <a:effectLst/>
                <a:latin typeface="Verdana" panose="020B0604030504040204" pitchFamily="34" charset="0"/>
              </a:rPr>
              <a:t>% s</a:t>
            </a:r>
            <a:endParaRPr lang="pt-PT" sz="900" b="1" i="0" dirty="0">
              <a:effectLst/>
              <a:latin typeface="Verdana" panose="020B0604030504040204" pitchFamily="34" charset="0"/>
            </a:endParaRPr>
          </a:p>
          <a:p>
            <a:r>
              <a:rPr lang="pt-PT" sz="900" b="1" i="0" dirty="0" err="1">
                <a:effectLst/>
                <a:latin typeface="Verdana" panose="020B0604030504040204" pitchFamily="34" charset="0"/>
              </a:rPr>
              <a:t>k_sv</a:t>
            </a:r>
            <a:r>
              <a:rPr lang="pt-PT" sz="900" b="1" i="0" dirty="0">
                <a:effectLst/>
                <a:latin typeface="Verdana" panose="020B0604030504040204" pitchFamily="34" charset="0"/>
              </a:rPr>
              <a:t> = 1934.50; </a:t>
            </a:r>
            <a:r>
              <a:rPr lang="pt-PT" sz="900" b="1" i="0" dirty="0">
                <a:solidFill>
                  <a:srgbClr val="008013"/>
                </a:solidFill>
                <a:effectLst/>
                <a:latin typeface="Verdana" panose="020B0604030504040204" pitchFamily="34" charset="0"/>
              </a:rPr>
              <a:t>% cm^3/s/V</a:t>
            </a:r>
            <a:endParaRPr lang="pt-PT" sz="900" b="1" i="0" dirty="0">
              <a:effectLst/>
              <a:latin typeface="Verdana" panose="020B0604030504040204" pitchFamily="34" charset="0"/>
            </a:endParaRPr>
          </a:p>
          <a:p>
            <a:r>
              <a:rPr lang="pt-PT" sz="900" b="1" i="0" dirty="0" err="1">
                <a:effectLst/>
                <a:latin typeface="Verdana" panose="020B0604030504040204" pitchFamily="34" charset="0"/>
              </a:rPr>
              <a:t>k_q</a:t>
            </a:r>
            <a:r>
              <a:rPr lang="pt-PT" sz="900" b="1" i="0" dirty="0">
                <a:effectLst/>
                <a:latin typeface="Verdana" panose="020B0604030504040204" pitchFamily="34" charset="0"/>
              </a:rPr>
              <a:t> = 1934.50; </a:t>
            </a:r>
            <a:r>
              <a:rPr lang="pt-PT" sz="900" b="1" i="0" dirty="0">
                <a:solidFill>
                  <a:srgbClr val="008013"/>
                </a:solidFill>
                <a:effectLst/>
                <a:latin typeface="Verdana" panose="020B0604030504040204" pitchFamily="34" charset="0"/>
              </a:rPr>
              <a:t>% cm^3/s/V</a:t>
            </a:r>
            <a:endParaRPr lang="pt-PT" sz="900" b="1" i="0" dirty="0">
              <a:effectLst/>
              <a:latin typeface="Verdana" panose="020B0604030504040204" pitchFamily="34" charset="0"/>
            </a:endParaRPr>
          </a:p>
          <a:p>
            <a:r>
              <a:rPr lang="pt-PT" sz="900" b="1" i="0" dirty="0" err="1">
                <a:effectLst/>
                <a:latin typeface="Verdana" panose="020B0604030504040204" pitchFamily="34" charset="0"/>
              </a:rPr>
              <a:t>k_pl</a:t>
            </a:r>
            <a:r>
              <a:rPr lang="pt-PT" sz="900" b="1" i="0" dirty="0">
                <a:effectLst/>
                <a:latin typeface="Verdana" panose="020B0604030504040204" pitchFamily="34" charset="0"/>
              </a:rPr>
              <a:t> = 1.67401e-7; </a:t>
            </a:r>
            <a:r>
              <a:rPr lang="pt-PT" sz="900" b="1" i="0" dirty="0">
                <a:solidFill>
                  <a:srgbClr val="008013"/>
                </a:solidFill>
                <a:effectLst/>
                <a:latin typeface="Verdana" panose="020B0604030504040204" pitchFamily="34" charset="0"/>
              </a:rPr>
              <a:t>% m^3/s/kPa = </a:t>
            </a:r>
            <a:r>
              <a:rPr lang="pt-PT" sz="900" b="1" i="0" dirty="0" err="1">
                <a:solidFill>
                  <a:srgbClr val="008013"/>
                </a:solidFill>
                <a:effectLst/>
                <a:latin typeface="Verdana" panose="020B0604030504040204" pitchFamily="34" charset="0"/>
              </a:rPr>
              <a:t>K_c</a:t>
            </a:r>
            <a:r>
              <a:rPr lang="pt-PT" sz="900" b="1" i="0" dirty="0">
                <a:solidFill>
                  <a:srgbClr val="008013"/>
                </a:solidFill>
                <a:effectLst/>
                <a:latin typeface="Verdana" panose="020B0604030504040204" pitchFamily="34" charset="0"/>
              </a:rPr>
              <a:t> + C_L</a:t>
            </a:r>
            <a:endParaRPr lang="pt-PT" sz="900" b="1" i="0" dirty="0">
              <a:effectLst/>
              <a:latin typeface="Verdana" panose="020B0604030504040204" pitchFamily="34" charset="0"/>
            </a:endParaRPr>
          </a:p>
          <a:p>
            <a:r>
              <a:rPr lang="pt-PT" sz="900" b="1" i="0" dirty="0" err="1">
                <a:effectLst/>
                <a:latin typeface="Verdana" panose="020B0604030504040204" pitchFamily="34" charset="0"/>
              </a:rPr>
              <a:t>beta_e</a:t>
            </a:r>
            <a:r>
              <a:rPr lang="pt-PT" sz="900" b="1" i="0" dirty="0">
                <a:effectLst/>
                <a:latin typeface="Verdana" panose="020B0604030504040204" pitchFamily="34" charset="0"/>
              </a:rPr>
              <a:t> = 193716.28; </a:t>
            </a:r>
            <a:r>
              <a:rPr lang="pt-PT" sz="900" b="1" i="0" dirty="0">
                <a:solidFill>
                  <a:srgbClr val="008013"/>
                </a:solidFill>
                <a:effectLst/>
                <a:latin typeface="Verdana" panose="020B0604030504040204" pitchFamily="34" charset="0"/>
              </a:rPr>
              <a:t>% kPa</a:t>
            </a:r>
            <a:endParaRPr lang="pt-PT" sz="900" b="1" i="0" dirty="0">
              <a:effectLst/>
              <a:latin typeface="Verdana" panose="020B0604030504040204" pitchFamily="34" charset="0"/>
            </a:endParaRPr>
          </a:p>
          <a:p>
            <a:r>
              <a:rPr lang="pt-PT" sz="900" b="1" i="0" dirty="0" err="1">
                <a:effectLst/>
                <a:latin typeface="Verdana" panose="020B0604030504040204" pitchFamily="34" charset="0"/>
              </a:rPr>
              <a:t>V_t</a:t>
            </a:r>
            <a:r>
              <a:rPr lang="pt-PT" sz="900" b="1" i="0" dirty="0">
                <a:effectLst/>
                <a:latin typeface="Verdana" panose="020B0604030504040204" pitchFamily="34" charset="0"/>
              </a:rPr>
              <a:t> = 0.002659; </a:t>
            </a:r>
            <a:r>
              <a:rPr lang="pt-PT" sz="900" b="1" i="0" dirty="0">
                <a:solidFill>
                  <a:srgbClr val="008013"/>
                </a:solidFill>
                <a:effectLst/>
                <a:latin typeface="Verdana" panose="020B0604030504040204" pitchFamily="34" charset="0"/>
              </a:rPr>
              <a:t>% m^3</a:t>
            </a:r>
            <a:endParaRPr lang="pt-PT" sz="900" b="1" i="0" dirty="0">
              <a:effectLst/>
              <a:latin typeface="Verdana" panose="020B0604030504040204" pitchFamily="34" charset="0"/>
            </a:endParaRPr>
          </a:p>
          <a:p>
            <a:r>
              <a:rPr lang="pt-PT" sz="900" b="1" i="0" dirty="0">
                <a:effectLst/>
                <a:latin typeface="Verdana" panose="020B0604030504040204" pitchFamily="34" charset="0"/>
              </a:rPr>
              <a:t>A = 0.012456; </a:t>
            </a:r>
            <a:r>
              <a:rPr lang="pt-PT" sz="900" b="1" i="0" dirty="0">
                <a:solidFill>
                  <a:srgbClr val="008013"/>
                </a:solidFill>
                <a:effectLst/>
                <a:latin typeface="Verdana" panose="020B0604030504040204" pitchFamily="34" charset="0"/>
              </a:rPr>
              <a:t>% m^2</a:t>
            </a:r>
            <a:endParaRPr lang="pt-PT" sz="900" b="1" i="0" dirty="0">
              <a:effectLst/>
              <a:latin typeface="Verdana" panose="020B0604030504040204" pitchFamily="34" charset="0"/>
            </a:endParaRPr>
          </a:p>
          <a:p>
            <a:r>
              <a:rPr lang="pt-PT" sz="900" b="1" i="0" dirty="0" err="1">
                <a:effectLst/>
                <a:latin typeface="Verdana" panose="020B0604030504040204" pitchFamily="34" charset="0"/>
              </a:rPr>
              <a:t>m_p</a:t>
            </a:r>
            <a:r>
              <a:rPr lang="pt-PT" sz="900" b="1" i="0" dirty="0">
                <a:effectLst/>
                <a:latin typeface="Verdana" panose="020B0604030504040204" pitchFamily="34" charset="0"/>
              </a:rPr>
              <a:t> = 1.9751; </a:t>
            </a:r>
            <a:r>
              <a:rPr lang="pt-PT" sz="900" b="1" i="0" dirty="0">
                <a:solidFill>
                  <a:srgbClr val="008013"/>
                </a:solidFill>
                <a:effectLst/>
                <a:latin typeface="Verdana" panose="020B0604030504040204" pitchFamily="34" charset="0"/>
              </a:rPr>
              <a:t>% </a:t>
            </a:r>
            <a:r>
              <a:rPr lang="pt-PT" sz="900" b="1" i="0" dirty="0" err="1">
                <a:solidFill>
                  <a:srgbClr val="008013"/>
                </a:solidFill>
                <a:effectLst/>
                <a:latin typeface="Verdana" panose="020B0604030504040204" pitchFamily="34" charset="0"/>
              </a:rPr>
              <a:t>ton</a:t>
            </a:r>
            <a:endParaRPr lang="pt-PT" sz="900" b="1" i="0" dirty="0">
              <a:effectLst/>
              <a:latin typeface="Verdana" panose="020B0604030504040204" pitchFamily="34" charset="0"/>
            </a:endParaRPr>
          </a:p>
          <a:p>
            <a:r>
              <a:rPr lang="pt-PT" sz="900" b="1" i="0" dirty="0" err="1">
                <a:effectLst/>
                <a:latin typeface="Verdana" panose="020B0604030504040204" pitchFamily="34" charset="0"/>
              </a:rPr>
              <a:t>m_T</a:t>
            </a:r>
            <a:r>
              <a:rPr lang="pt-PT" sz="900" b="1" i="0" dirty="0">
                <a:effectLst/>
                <a:latin typeface="Verdana" panose="020B0604030504040204" pitchFamily="34" charset="0"/>
              </a:rPr>
              <a:t> = </a:t>
            </a:r>
            <a:r>
              <a:rPr lang="pt-PT" sz="900" b="1" i="0" dirty="0" err="1">
                <a:effectLst/>
                <a:latin typeface="Verdana" panose="020B0604030504040204" pitchFamily="34" charset="0"/>
              </a:rPr>
              <a:t>m_p</a:t>
            </a:r>
            <a:r>
              <a:rPr lang="pt-PT" sz="900" b="1" i="0" dirty="0">
                <a:effectLst/>
                <a:latin typeface="Verdana" panose="020B0604030504040204" pitchFamily="34" charset="0"/>
              </a:rPr>
              <a:t>;</a:t>
            </a:r>
          </a:p>
          <a:p>
            <a:r>
              <a:rPr lang="pt-PT" sz="900" b="1" i="0" dirty="0" err="1">
                <a:effectLst/>
                <a:latin typeface="Verdana" panose="020B0604030504040204" pitchFamily="34" charset="0"/>
              </a:rPr>
              <a:t>c_t</a:t>
            </a:r>
            <a:r>
              <a:rPr lang="pt-PT" sz="900" b="1" i="0" dirty="0">
                <a:effectLst/>
                <a:latin typeface="Verdana" panose="020B0604030504040204" pitchFamily="34" charset="0"/>
              </a:rPr>
              <a:t> = 5.7800; </a:t>
            </a:r>
            <a:r>
              <a:rPr lang="pt-PT" sz="900" b="1" i="0" dirty="0">
                <a:solidFill>
                  <a:srgbClr val="008013"/>
                </a:solidFill>
                <a:effectLst/>
                <a:latin typeface="Verdana" panose="020B0604030504040204" pitchFamily="34" charset="0"/>
              </a:rPr>
              <a:t>% </a:t>
            </a:r>
            <a:r>
              <a:rPr lang="pt-PT" sz="900" b="1" i="0" dirty="0" err="1">
                <a:solidFill>
                  <a:srgbClr val="008013"/>
                </a:solidFill>
                <a:effectLst/>
                <a:latin typeface="Verdana" panose="020B0604030504040204" pitchFamily="34" charset="0"/>
              </a:rPr>
              <a:t>kNs</a:t>
            </a:r>
            <a:r>
              <a:rPr lang="pt-PT" sz="900" b="1" i="0" dirty="0">
                <a:solidFill>
                  <a:srgbClr val="008013"/>
                </a:solidFill>
                <a:effectLst/>
                <a:latin typeface="Verdana" panose="020B0604030504040204" pitchFamily="34" charset="0"/>
              </a:rPr>
              <a:t>/m</a:t>
            </a:r>
            <a:endParaRPr lang="pt-PT" sz="900" b="1" i="0" dirty="0">
              <a:effectLst/>
              <a:latin typeface="Verdana" panose="020B0604030504040204" pitchFamily="34" charset="0"/>
            </a:endParaRPr>
          </a:p>
          <a:p>
            <a:r>
              <a:rPr lang="pt-PT" sz="900" b="1" i="0" dirty="0" err="1">
                <a:effectLst/>
                <a:latin typeface="Verdana" panose="020B0604030504040204" pitchFamily="34" charset="0"/>
              </a:rPr>
              <a:t>K_h</a:t>
            </a:r>
            <a:r>
              <a:rPr lang="pt-PT" sz="900" b="1" i="0" dirty="0">
                <a:effectLst/>
                <a:latin typeface="Verdana" panose="020B0604030504040204" pitchFamily="34" charset="0"/>
              </a:rPr>
              <a:t> = 4*</a:t>
            </a:r>
            <a:r>
              <a:rPr lang="pt-PT" sz="900" b="1" i="0" dirty="0" err="1">
                <a:effectLst/>
                <a:latin typeface="Verdana" panose="020B0604030504040204" pitchFamily="34" charset="0"/>
              </a:rPr>
              <a:t>beta_e</a:t>
            </a:r>
            <a:r>
              <a:rPr lang="pt-PT" sz="900" b="1" i="0" dirty="0">
                <a:effectLst/>
                <a:latin typeface="Verdana" panose="020B0604030504040204" pitchFamily="34" charset="0"/>
              </a:rPr>
              <a:t>*A^2/</a:t>
            </a:r>
            <a:r>
              <a:rPr lang="pt-PT" sz="900" b="1" i="0" dirty="0" err="1">
                <a:effectLst/>
                <a:latin typeface="Verdana" panose="020B0604030504040204" pitchFamily="34" charset="0"/>
              </a:rPr>
              <a:t>V_t</a:t>
            </a:r>
            <a:r>
              <a:rPr lang="pt-PT" sz="900" b="1" i="0" dirty="0">
                <a:effectLst/>
                <a:latin typeface="Verdana" panose="020B0604030504040204" pitchFamily="34" charset="0"/>
              </a:rPr>
              <a:t>;</a:t>
            </a:r>
          </a:p>
          <a:p>
            <a:r>
              <a:rPr lang="pt-PT" sz="900" b="1" i="0" dirty="0">
                <a:solidFill>
                  <a:srgbClr val="008013"/>
                </a:solidFill>
                <a:effectLst/>
                <a:latin typeface="Verdana" panose="020B0604030504040204" pitchFamily="34" charset="0"/>
              </a:rPr>
              <a:t>% </a:t>
            </a:r>
            <a:r>
              <a:rPr lang="pt-PT" sz="900" b="1" i="0" dirty="0" err="1">
                <a:solidFill>
                  <a:srgbClr val="008013"/>
                </a:solidFill>
                <a:effectLst/>
                <a:latin typeface="Verdana" panose="020B0604030504040204" pitchFamily="34" charset="0"/>
              </a:rPr>
              <a:t>assumed</a:t>
            </a:r>
            <a:r>
              <a:rPr lang="pt-PT" sz="900" b="1" i="0" dirty="0">
                <a:solidFill>
                  <a:srgbClr val="008013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pt-PT" sz="900" b="1" i="0" dirty="0" err="1">
                <a:solidFill>
                  <a:srgbClr val="008013"/>
                </a:solidFill>
                <a:effectLst/>
                <a:latin typeface="Verdana" panose="020B0604030504040204" pitchFamily="34" charset="0"/>
              </a:rPr>
              <a:t>k_c</a:t>
            </a:r>
            <a:r>
              <a:rPr lang="pt-PT" sz="900" b="1" i="0" dirty="0">
                <a:solidFill>
                  <a:srgbClr val="008013"/>
                </a:solidFill>
                <a:effectLst/>
                <a:latin typeface="Verdana" panose="020B0604030504040204" pitchFamily="34" charset="0"/>
              </a:rPr>
              <a:t> = </a:t>
            </a:r>
            <a:r>
              <a:rPr lang="pt-PT" sz="900" b="1" i="0" dirty="0" err="1">
                <a:solidFill>
                  <a:srgbClr val="008013"/>
                </a:solidFill>
                <a:effectLst/>
                <a:latin typeface="Verdana" panose="020B0604030504040204" pitchFamily="34" charset="0"/>
              </a:rPr>
              <a:t>C_l</a:t>
            </a:r>
            <a:r>
              <a:rPr lang="pt-PT" sz="900" b="1" i="0" dirty="0">
                <a:solidFill>
                  <a:srgbClr val="008013"/>
                </a:solidFill>
                <a:effectLst/>
                <a:latin typeface="Verdana" panose="020B0604030504040204" pitchFamily="34" charset="0"/>
              </a:rPr>
              <a:t> = </a:t>
            </a:r>
            <a:r>
              <a:rPr lang="pt-PT" sz="900" b="1" i="0" dirty="0" err="1">
                <a:solidFill>
                  <a:srgbClr val="008013"/>
                </a:solidFill>
                <a:effectLst/>
                <a:latin typeface="Verdana" panose="020B0604030504040204" pitchFamily="34" charset="0"/>
              </a:rPr>
              <a:t>k_pl</a:t>
            </a:r>
            <a:r>
              <a:rPr lang="pt-PT" sz="900" b="1" i="0" dirty="0">
                <a:solidFill>
                  <a:srgbClr val="008013"/>
                </a:solidFill>
                <a:effectLst/>
                <a:latin typeface="Verdana" panose="020B0604030504040204" pitchFamily="34" charset="0"/>
              </a:rPr>
              <a:t>/2</a:t>
            </a:r>
            <a:endParaRPr lang="pt-PT" sz="900" b="1" i="0" dirty="0">
              <a:effectLst/>
              <a:latin typeface="Verdana" panose="020B0604030504040204" pitchFamily="34" charset="0"/>
            </a:endParaRPr>
          </a:p>
          <a:p>
            <a:r>
              <a:rPr lang="pt-PT" sz="900" b="1" i="0" dirty="0" err="1">
                <a:effectLst/>
                <a:latin typeface="Verdana" panose="020B0604030504040204" pitchFamily="34" charset="0"/>
              </a:rPr>
              <a:t>k_c</a:t>
            </a:r>
            <a:r>
              <a:rPr lang="pt-PT" sz="900" b="1" i="0" dirty="0">
                <a:effectLst/>
                <a:latin typeface="Verdana" panose="020B0604030504040204" pitchFamily="34" charset="0"/>
              </a:rPr>
              <a:t> = </a:t>
            </a:r>
            <a:r>
              <a:rPr lang="pt-PT" sz="900" b="1" i="0" dirty="0" err="1">
                <a:effectLst/>
                <a:latin typeface="Verdana" panose="020B0604030504040204" pitchFamily="34" charset="0"/>
              </a:rPr>
              <a:t>k_pl</a:t>
            </a:r>
            <a:r>
              <a:rPr lang="pt-PT" sz="900" b="1" i="0" dirty="0">
                <a:effectLst/>
                <a:latin typeface="Verdana" panose="020B0604030504040204" pitchFamily="34" charset="0"/>
              </a:rPr>
              <a:t>/2;</a:t>
            </a:r>
          </a:p>
          <a:p>
            <a:r>
              <a:rPr lang="pt-PT" sz="900" b="1" i="0" dirty="0" err="1">
                <a:effectLst/>
                <a:latin typeface="Verdana" panose="020B0604030504040204" pitchFamily="34" charset="0"/>
              </a:rPr>
              <a:t>C_l</a:t>
            </a:r>
            <a:r>
              <a:rPr lang="pt-PT" sz="900" b="1" i="0" dirty="0">
                <a:effectLst/>
                <a:latin typeface="Verdana" panose="020B0604030504040204" pitchFamily="34" charset="0"/>
              </a:rPr>
              <a:t> = </a:t>
            </a:r>
            <a:r>
              <a:rPr lang="pt-PT" sz="900" b="1" i="0" dirty="0" err="1">
                <a:effectLst/>
                <a:latin typeface="Verdana" panose="020B0604030504040204" pitchFamily="34" charset="0"/>
              </a:rPr>
              <a:t>k_c</a:t>
            </a:r>
            <a:r>
              <a:rPr lang="pt-PT" sz="900" b="1" i="0" dirty="0">
                <a:effectLst/>
                <a:latin typeface="Verdana" panose="020B0604030504040204" pitchFamily="34" charset="0"/>
              </a:rPr>
              <a:t>;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31A4009-FB06-44AF-150B-2A927867FBD1}"/>
              </a:ext>
            </a:extLst>
          </p:cNvPr>
          <p:cNvSpPr txBox="1"/>
          <p:nvPr/>
        </p:nvSpPr>
        <p:spPr>
          <a:xfrm>
            <a:off x="3364870" y="2654408"/>
            <a:ext cx="3648151" cy="24468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900" b="1" i="0" dirty="0">
                <a:solidFill>
                  <a:srgbClr val="008013"/>
                </a:solidFill>
                <a:effectLst/>
                <a:latin typeface="Verdana" panose="020B0604030504040204" pitchFamily="34" charset="0"/>
              </a:rPr>
              <a:t>%% </a:t>
            </a:r>
            <a:r>
              <a:rPr lang="pt-PT" sz="900" b="1" i="0" dirty="0" err="1">
                <a:solidFill>
                  <a:srgbClr val="008013"/>
                </a:solidFill>
                <a:effectLst/>
                <a:latin typeface="Verdana" panose="020B0604030504040204" pitchFamily="34" charset="0"/>
              </a:rPr>
              <a:t>structure</a:t>
            </a:r>
            <a:r>
              <a:rPr lang="pt-PT" sz="900" b="1" i="0" dirty="0">
                <a:solidFill>
                  <a:srgbClr val="008013"/>
                </a:solidFill>
                <a:effectLst/>
                <a:latin typeface="Verdana" panose="020B0604030504040204" pitchFamily="34" charset="0"/>
              </a:rPr>
              <a:t> parameters</a:t>
            </a:r>
            <a:endParaRPr lang="pt-PT" sz="900" b="1" i="0" dirty="0">
              <a:effectLst/>
              <a:latin typeface="Verdana" panose="020B0604030504040204" pitchFamily="34" charset="0"/>
            </a:endParaRPr>
          </a:p>
          <a:p>
            <a:r>
              <a:rPr lang="pt-PT" sz="900" b="1" i="0" dirty="0">
                <a:solidFill>
                  <a:srgbClr val="008013"/>
                </a:solidFill>
                <a:effectLst/>
                <a:latin typeface="Verdana" panose="020B0604030504040204" pitchFamily="34" charset="0"/>
              </a:rPr>
              <a:t>% 1st </a:t>
            </a:r>
            <a:r>
              <a:rPr lang="pt-PT" sz="900" b="1" i="0" dirty="0" err="1">
                <a:solidFill>
                  <a:srgbClr val="008013"/>
                </a:solidFill>
                <a:effectLst/>
                <a:latin typeface="Verdana" panose="020B0604030504040204" pitchFamily="34" charset="0"/>
              </a:rPr>
              <a:t>mode</a:t>
            </a:r>
            <a:endParaRPr lang="pt-PT" sz="900" b="1" i="0" dirty="0">
              <a:effectLst/>
              <a:latin typeface="Verdana" panose="020B0604030504040204" pitchFamily="34" charset="0"/>
            </a:endParaRPr>
          </a:p>
          <a:p>
            <a:r>
              <a:rPr lang="pt-PT" sz="900" b="1" i="0" dirty="0" err="1">
                <a:effectLst/>
                <a:latin typeface="Verdana" panose="020B0604030504040204" pitchFamily="34" charset="0"/>
              </a:rPr>
              <a:t>m_sp</a:t>
            </a:r>
            <a:r>
              <a:rPr lang="pt-PT" sz="900" b="1" i="0" dirty="0">
                <a:effectLst/>
                <a:latin typeface="Verdana" panose="020B0604030504040204" pitchFamily="34" charset="0"/>
              </a:rPr>
              <a:t>= 2000; </a:t>
            </a:r>
            <a:r>
              <a:rPr lang="pt-PT" sz="900" b="1" i="0" dirty="0">
                <a:solidFill>
                  <a:srgbClr val="008013"/>
                </a:solidFill>
                <a:effectLst/>
                <a:latin typeface="Verdana" panose="020B0604030504040204" pitchFamily="34" charset="0"/>
              </a:rPr>
              <a:t>% kg</a:t>
            </a:r>
            <a:endParaRPr lang="pt-PT" sz="900" b="1" i="0" dirty="0">
              <a:effectLst/>
              <a:latin typeface="Verdana" panose="020B0604030504040204" pitchFamily="34" charset="0"/>
            </a:endParaRPr>
          </a:p>
          <a:p>
            <a:r>
              <a:rPr lang="pt-PT" sz="900" b="1" i="0" dirty="0" err="1">
                <a:effectLst/>
                <a:latin typeface="Verdana" panose="020B0604030504040204" pitchFamily="34" charset="0"/>
              </a:rPr>
              <a:t>f_sp</a:t>
            </a:r>
            <a:r>
              <a:rPr lang="pt-PT" sz="900" b="1" i="0" dirty="0">
                <a:effectLst/>
                <a:latin typeface="Verdana" panose="020B0604030504040204" pitchFamily="34" charset="0"/>
              </a:rPr>
              <a:t> = 2; </a:t>
            </a:r>
            <a:r>
              <a:rPr lang="pt-PT" sz="900" b="1" i="0" dirty="0">
                <a:solidFill>
                  <a:srgbClr val="008013"/>
                </a:solidFill>
                <a:effectLst/>
                <a:latin typeface="Verdana" panose="020B0604030504040204" pitchFamily="34" charset="0"/>
              </a:rPr>
              <a:t>% Hz</a:t>
            </a:r>
            <a:endParaRPr lang="pt-PT" sz="900" b="1" i="0" dirty="0">
              <a:effectLst/>
              <a:latin typeface="Verdana" panose="020B0604030504040204" pitchFamily="34" charset="0"/>
            </a:endParaRPr>
          </a:p>
          <a:p>
            <a:r>
              <a:rPr lang="pt-PT" sz="900" b="1" i="0" dirty="0" err="1">
                <a:effectLst/>
                <a:latin typeface="Verdana" panose="020B0604030504040204" pitchFamily="34" charset="0"/>
              </a:rPr>
              <a:t>qsi_sp</a:t>
            </a:r>
            <a:r>
              <a:rPr lang="pt-PT" sz="900" b="1" i="0" dirty="0">
                <a:effectLst/>
                <a:latin typeface="Verdana" panose="020B0604030504040204" pitchFamily="34" charset="0"/>
              </a:rPr>
              <a:t> = 0.05; </a:t>
            </a:r>
            <a:r>
              <a:rPr lang="pt-PT" sz="900" b="1" i="0" dirty="0">
                <a:solidFill>
                  <a:srgbClr val="008013"/>
                </a:solidFill>
                <a:effectLst/>
                <a:latin typeface="Verdana" panose="020B0604030504040204" pitchFamily="34" charset="0"/>
              </a:rPr>
              <a:t>%</a:t>
            </a:r>
            <a:endParaRPr lang="pt-PT" sz="900" b="1" i="0" dirty="0">
              <a:effectLst/>
              <a:latin typeface="Verdana" panose="020B0604030504040204" pitchFamily="34" charset="0"/>
            </a:endParaRPr>
          </a:p>
          <a:p>
            <a:br>
              <a:rPr lang="pt-PT" sz="900" b="1" i="0" dirty="0">
                <a:effectLst/>
                <a:latin typeface="Verdana" panose="020B0604030504040204" pitchFamily="34" charset="0"/>
              </a:rPr>
            </a:br>
            <a:endParaRPr lang="pt-PT" sz="900" b="1" i="0" dirty="0">
              <a:effectLst/>
              <a:latin typeface="Verdana" panose="020B0604030504040204" pitchFamily="34" charset="0"/>
            </a:endParaRPr>
          </a:p>
          <a:p>
            <a:r>
              <a:rPr lang="pt-PT" sz="900" b="1" i="0" dirty="0" err="1">
                <a:effectLst/>
                <a:latin typeface="Verdana" panose="020B0604030504040204" pitchFamily="34" charset="0"/>
              </a:rPr>
              <a:t>k_sp</a:t>
            </a:r>
            <a:r>
              <a:rPr lang="pt-PT" sz="900" b="1" i="0" dirty="0">
                <a:effectLst/>
                <a:latin typeface="Verdana" panose="020B0604030504040204" pitchFamily="34" charset="0"/>
              </a:rPr>
              <a:t> = </a:t>
            </a:r>
            <a:r>
              <a:rPr lang="pt-PT" sz="900" b="1" i="0" dirty="0" err="1">
                <a:effectLst/>
                <a:latin typeface="Verdana" panose="020B0604030504040204" pitchFamily="34" charset="0"/>
              </a:rPr>
              <a:t>m_sp</a:t>
            </a:r>
            <a:r>
              <a:rPr lang="pt-PT" sz="900" b="1" i="0" dirty="0">
                <a:effectLst/>
                <a:latin typeface="Verdana" panose="020B0604030504040204" pitchFamily="34" charset="0"/>
              </a:rPr>
              <a:t>*(2*pi*</a:t>
            </a:r>
            <a:r>
              <a:rPr lang="pt-PT" sz="900" b="1" i="0" dirty="0" err="1">
                <a:effectLst/>
                <a:latin typeface="Verdana" panose="020B0604030504040204" pitchFamily="34" charset="0"/>
              </a:rPr>
              <a:t>f_sp</a:t>
            </a:r>
            <a:r>
              <a:rPr lang="pt-PT" sz="900" b="1" i="0" dirty="0">
                <a:effectLst/>
                <a:latin typeface="Verdana" panose="020B0604030504040204" pitchFamily="34" charset="0"/>
              </a:rPr>
              <a:t>)^2; </a:t>
            </a:r>
            <a:r>
              <a:rPr lang="pt-PT" sz="900" b="1" i="0" dirty="0">
                <a:solidFill>
                  <a:srgbClr val="008013"/>
                </a:solidFill>
                <a:effectLst/>
                <a:latin typeface="Verdana" panose="020B0604030504040204" pitchFamily="34" charset="0"/>
              </a:rPr>
              <a:t>%N/m</a:t>
            </a:r>
            <a:endParaRPr lang="pt-PT" sz="900" b="1" i="0" dirty="0">
              <a:effectLst/>
              <a:latin typeface="Verdana" panose="020B0604030504040204" pitchFamily="34" charset="0"/>
            </a:endParaRPr>
          </a:p>
          <a:p>
            <a:r>
              <a:rPr lang="pt-PT" sz="900" b="1" i="0" dirty="0" err="1">
                <a:effectLst/>
                <a:latin typeface="Verdana" panose="020B0604030504040204" pitchFamily="34" charset="0"/>
              </a:rPr>
              <a:t>c_sp</a:t>
            </a:r>
            <a:r>
              <a:rPr lang="pt-PT" sz="900" b="1" i="0" dirty="0">
                <a:effectLst/>
                <a:latin typeface="Verdana" panose="020B0604030504040204" pitchFamily="34" charset="0"/>
              </a:rPr>
              <a:t> = </a:t>
            </a:r>
            <a:r>
              <a:rPr lang="pt-PT" sz="900" b="1" i="0" dirty="0" err="1">
                <a:effectLst/>
                <a:latin typeface="Verdana" panose="020B0604030504040204" pitchFamily="34" charset="0"/>
              </a:rPr>
              <a:t>qsi_sp</a:t>
            </a:r>
            <a:r>
              <a:rPr lang="pt-PT" sz="900" b="1" i="0" dirty="0">
                <a:effectLst/>
                <a:latin typeface="Verdana" panose="020B0604030504040204" pitchFamily="34" charset="0"/>
              </a:rPr>
              <a:t>*2*</a:t>
            </a:r>
            <a:r>
              <a:rPr lang="pt-PT" sz="900" b="1" i="0" dirty="0" err="1">
                <a:effectLst/>
                <a:latin typeface="Verdana" panose="020B0604030504040204" pitchFamily="34" charset="0"/>
              </a:rPr>
              <a:t>m_sp</a:t>
            </a:r>
            <a:r>
              <a:rPr lang="pt-PT" sz="900" b="1" i="0" dirty="0">
                <a:effectLst/>
                <a:latin typeface="Verdana" panose="020B0604030504040204" pitchFamily="34" charset="0"/>
              </a:rPr>
              <a:t>*2*pi*</a:t>
            </a:r>
            <a:r>
              <a:rPr lang="pt-PT" sz="900" b="1" i="0" dirty="0" err="1">
                <a:effectLst/>
                <a:latin typeface="Verdana" panose="020B0604030504040204" pitchFamily="34" charset="0"/>
              </a:rPr>
              <a:t>f_sp</a:t>
            </a:r>
            <a:r>
              <a:rPr lang="pt-PT" sz="900" b="1" i="0" dirty="0">
                <a:effectLst/>
                <a:latin typeface="Verdana" panose="020B0604030504040204" pitchFamily="34" charset="0"/>
              </a:rPr>
              <a:t>; </a:t>
            </a:r>
            <a:r>
              <a:rPr lang="pt-PT" sz="900" b="1" i="0" dirty="0">
                <a:solidFill>
                  <a:srgbClr val="008013"/>
                </a:solidFill>
                <a:effectLst/>
                <a:latin typeface="Verdana" panose="020B0604030504040204" pitchFamily="34" charset="0"/>
              </a:rPr>
              <a:t>%N/m/s</a:t>
            </a:r>
            <a:endParaRPr lang="pt-PT" sz="900" b="1" i="0" dirty="0">
              <a:effectLst/>
              <a:latin typeface="Verdana" panose="020B0604030504040204" pitchFamily="34" charset="0"/>
            </a:endParaRPr>
          </a:p>
          <a:p>
            <a:r>
              <a:rPr lang="pt-PT" sz="900" b="1" i="0" dirty="0">
                <a:solidFill>
                  <a:srgbClr val="008013"/>
                </a:solidFill>
                <a:effectLst/>
                <a:latin typeface="Verdana" panose="020B0604030504040204" pitchFamily="34" charset="0"/>
              </a:rPr>
              <a:t>%2nd </a:t>
            </a:r>
            <a:r>
              <a:rPr lang="pt-PT" sz="900" b="1" i="0" dirty="0" err="1">
                <a:solidFill>
                  <a:srgbClr val="008013"/>
                </a:solidFill>
                <a:effectLst/>
                <a:latin typeface="Verdana" panose="020B0604030504040204" pitchFamily="34" charset="0"/>
              </a:rPr>
              <a:t>mode</a:t>
            </a:r>
            <a:endParaRPr lang="pt-PT" sz="900" b="1" i="0" dirty="0">
              <a:effectLst/>
              <a:latin typeface="Verdana" panose="020B0604030504040204" pitchFamily="34" charset="0"/>
            </a:endParaRPr>
          </a:p>
          <a:p>
            <a:r>
              <a:rPr lang="pt-PT" sz="900" b="1" i="0" dirty="0">
                <a:effectLst/>
                <a:latin typeface="Verdana" panose="020B0604030504040204" pitchFamily="34" charset="0"/>
              </a:rPr>
              <a:t>m_sp2= 2000; </a:t>
            </a:r>
            <a:r>
              <a:rPr lang="pt-PT" sz="900" b="1" i="0" dirty="0">
                <a:solidFill>
                  <a:srgbClr val="008013"/>
                </a:solidFill>
                <a:effectLst/>
                <a:latin typeface="Verdana" panose="020B0604030504040204" pitchFamily="34" charset="0"/>
              </a:rPr>
              <a:t>% kg</a:t>
            </a:r>
            <a:endParaRPr lang="pt-PT" sz="900" b="1" i="0" dirty="0">
              <a:effectLst/>
              <a:latin typeface="Verdana" panose="020B0604030504040204" pitchFamily="34" charset="0"/>
            </a:endParaRPr>
          </a:p>
          <a:p>
            <a:r>
              <a:rPr lang="pt-PT" sz="900" b="1" i="0" dirty="0">
                <a:effectLst/>
                <a:latin typeface="Verdana" panose="020B0604030504040204" pitchFamily="34" charset="0"/>
              </a:rPr>
              <a:t>f_sp2 = 2; </a:t>
            </a:r>
            <a:r>
              <a:rPr lang="pt-PT" sz="900" b="1" i="0" dirty="0">
                <a:solidFill>
                  <a:srgbClr val="008013"/>
                </a:solidFill>
                <a:effectLst/>
                <a:latin typeface="Verdana" panose="020B0604030504040204" pitchFamily="34" charset="0"/>
              </a:rPr>
              <a:t>% Hz</a:t>
            </a:r>
            <a:endParaRPr lang="pt-PT" sz="900" b="1" i="0" dirty="0">
              <a:effectLst/>
              <a:latin typeface="Verdana" panose="020B0604030504040204" pitchFamily="34" charset="0"/>
            </a:endParaRPr>
          </a:p>
          <a:p>
            <a:r>
              <a:rPr lang="pt-PT" sz="900" b="1" i="0" dirty="0">
                <a:effectLst/>
                <a:latin typeface="Verdana" panose="020B0604030504040204" pitchFamily="34" charset="0"/>
              </a:rPr>
              <a:t>qsi_sp2 = 0.05; </a:t>
            </a:r>
            <a:r>
              <a:rPr lang="pt-PT" sz="900" b="1" i="0" dirty="0">
                <a:solidFill>
                  <a:srgbClr val="008013"/>
                </a:solidFill>
                <a:effectLst/>
                <a:latin typeface="Verdana" panose="020B0604030504040204" pitchFamily="34" charset="0"/>
              </a:rPr>
              <a:t>%</a:t>
            </a:r>
            <a:endParaRPr lang="pt-PT" sz="900" b="1" i="0" dirty="0">
              <a:effectLst/>
              <a:latin typeface="Verdana" panose="020B0604030504040204" pitchFamily="34" charset="0"/>
            </a:endParaRPr>
          </a:p>
          <a:p>
            <a:br>
              <a:rPr lang="pt-PT" sz="900" b="1" i="0" dirty="0">
                <a:effectLst/>
                <a:latin typeface="Verdana" panose="020B0604030504040204" pitchFamily="34" charset="0"/>
              </a:rPr>
            </a:br>
            <a:endParaRPr lang="pt-PT" sz="900" b="1" i="0" dirty="0">
              <a:effectLst/>
              <a:latin typeface="Verdana" panose="020B0604030504040204" pitchFamily="34" charset="0"/>
            </a:endParaRPr>
          </a:p>
          <a:p>
            <a:r>
              <a:rPr lang="pt-PT" sz="900" b="1" i="0" dirty="0">
                <a:effectLst/>
                <a:latin typeface="Verdana" panose="020B0604030504040204" pitchFamily="34" charset="0"/>
              </a:rPr>
              <a:t>k_sp2 = </a:t>
            </a:r>
            <a:r>
              <a:rPr lang="pt-PT" sz="900" b="1" i="0" dirty="0" err="1">
                <a:effectLst/>
                <a:latin typeface="Verdana" panose="020B0604030504040204" pitchFamily="34" charset="0"/>
              </a:rPr>
              <a:t>m_sp</a:t>
            </a:r>
            <a:r>
              <a:rPr lang="pt-PT" sz="900" b="1" i="0" dirty="0">
                <a:effectLst/>
                <a:latin typeface="Verdana" panose="020B0604030504040204" pitchFamily="34" charset="0"/>
              </a:rPr>
              <a:t>*(2*pi*</a:t>
            </a:r>
            <a:r>
              <a:rPr lang="pt-PT" sz="900" b="1" i="0" dirty="0" err="1">
                <a:effectLst/>
                <a:latin typeface="Verdana" panose="020B0604030504040204" pitchFamily="34" charset="0"/>
              </a:rPr>
              <a:t>f_sp</a:t>
            </a:r>
            <a:r>
              <a:rPr lang="pt-PT" sz="900" b="1" i="0" dirty="0">
                <a:effectLst/>
                <a:latin typeface="Verdana" panose="020B0604030504040204" pitchFamily="34" charset="0"/>
              </a:rPr>
              <a:t>)^2; </a:t>
            </a:r>
            <a:r>
              <a:rPr lang="pt-PT" sz="900" b="1" i="0" dirty="0">
                <a:solidFill>
                  <a:srgbClr val="008013"/>
                </a:solidFill>
                <a:effectLst/>
                <a:latin typeface="Verdana" panose="020B0604030504040204" pitchFamily="34" charset="0"/>
              </a:rPr>
              <a:t>%N/m</a:t>
            </a:r>
            <a:endParaRPr lang="pt-PT" sz="900" b="1" i="0" dirty="0">
              <a:effectLst/>
              <a:latin typeface="Verdana" panose="020B0604030504040204" pitchFamily="34" charset="0"/>
            </a:endParaRPr>
          </a:p>
          <a:p>
            <a:r>
              <a:rPr lang="pt-PT" sz="900" b="1" i="0" dirty="0">
                <a:effectLst/>
                <a:latin typeface="Verdana" panose="020B0604030504040204" pitchFamily="34" charset="0"/>
              </a:rPr>
              <a:t>c_sp2 = </a:t>
            </a:r>
            <a:r>
              <a:rPr lang="pt-PT" sz="900" b="1" i="0" dirty="0" err="1">
                <a:effectLst/>
                <a:latin typeface="Verdana" panose="020B0604030504040204" pitchFamily="34" charset="0"/>
              </a:rPr>
              <a:t>qsi_sp</a:t>
            </a:r>
            <a:r>
              <a:rPr lang="pt-PT" sz="900" b="1" i="0" dirty="0">
                <a:effectLst/>
                <a:latin typeface="Verdana" panose="020B0604030504040204" pitchFamily="34" charset="0"/>
              </a:rPr>
              <a:t>*2*</a:t>
            </a:r>
            <a:r>
              <a:rPr lang="pt-PT" sz="900" b="1" i="0" dirty="0" err="1">
                <a:effectLst/>
                <a:latin typeface="Verdana" panose="020B0604030504040204" pitchFamily="34" charset="0"/>
              </a:rPr>
              <a:t>m_sp</a:t>
            </a:r>
            <a:r>
              <a:rPr lang="pt-PT" sz="900" b="1" i="0" dirty="0">
                <a:effectLst/>
                <a:latin typeface="Verdana" panose="020B0604030504040204" pitchFamily="34" charset="0"/>
              </a:rPr>
              <a:t>*2*pi*</a:t>
            </a:r>
            <a:r>
              <a:rPr lang="pt-PT" sz="900" b="1" i="0" dirty="0" err="1">
                <a:effectLst/>
                <a:latin typeface="Verdana" panose="020B0604030504040204" pitchFamily="34" charset="0"/>
              </a:rPr>
              <a:t>f_sp</a:t>
            </a:r>
            <a:r>
              <a:rPr lang="pt-PT" sz="900" b="1" i="0" dirty="0">
                <a:effectLst/>
                <a:latin typeface="Verdana" panose="020B0604030504040204" pitchFamily="34" charset="0"/>
              </a:rPr>
              <a:t>; </a:t>
            </a:r>
            <a:r>
              <a:rPr lang="pt-PT" sz="900" b="1" i="0" dirty="0">
                <a:solidFill>
                  <a:srgbClr val="008013"/>
                </a:solidFill>
                <a:effectLst/>
                <a:latin typeface="Verdana" panose="020B0604030504040204" pitchFamily="34" charset="0"/>
              </a:rPr>
              <a:t>%N/m/s</a:t>
            </a:r>
            <a:endParaRPr lang="pt-PT" sz="900" b="1" i="0" dirty="0">
              <a:effectLst/>
              <a:latin typeface="Verdana" panose="020B0604030504040204" pitchFamily="34" charset="0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0E7791F0-A2C8-106B-C6E7-96ACC4A6EF4C}"/>
              </a:ext>
            </a:extLst>
          </p:cNvPr>
          <p:cNvSpPr txBox="1"/>
          <p:nvPr/>
        </p:nvSpPr>
        <p:spPr>
          <a:xfrm>
            <a:off x="7013021" y="2654408"/>
            <a:ext cx="238597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900" b="1" i="0" dirty="0">
                <a:solidFill>
                  <a:srgbClr val="008013"/>
                </a:solidFill>
                <a:effectLst/>
                <a:latin typeface="Verdana" panose="020B0604030504040204" pitchFamily="34" charset="0"/>
              </a:rPr>
              <a:t>% </a:t>
            </a:r>
            <a:r>
              <a:rPr lang="pt-PT" sz="900" b="1" dirty="0" err="1">
                <a:solidFill>
                  <a:srgbClr val="008013"/>
                </a:solidFill>
                <a:effectLst/>
                <a:latin typeface="Verdana" panose="020B0604030504040204" pitchFamily="34" charset="0"/>
              </a:rPr>
              <a:t>load</a:t>
            </a:r>
            <a:r>
              <a:rPr lang="pt-PT" sz="900" b="1" dirty="0">
                <a:solidFill>
                  <a:srgbClr val="008013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pt-PT" sz="900" b="1" dirty="0" err="1">
                <a:solidFill>
                  <a:srgbClr val="008013"/>
                </a:solidFill>
                <a:effectLst/>
                <a:latin typeface="Verdana" panose="020B0604030504040204" pitchFamily="34" charset="0"/>
              </a:rPr>
              <a:t>sismic</a:t>
            </a:r>
            <a:r>
              <a:rPr lang="pt-PT" sz="900" b="1" dirty="0">
                <a:solidFill>
                  <a:srgbClr val="008013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pt-PT" sz="900" b="1" dirty="0" err="1">
                <a:solidFill>
                  <a:srgbClr val="008013"/>
                </a:solidFill>
                <a:effectLst/>
                <a:latin typeface="Verdana" panose="020B0604030504040204" pitchFamily="34" charset="0"/>
              </a:rPr>
              <a:t>reference</a:t>
            </a:r>
            <a:endParaRPr lang="pt-PT" sz="900" b="1" dirty="0">
              <a:effectLst/>
              <a:latin typeface="Verdana" panose="020B0604030504040204" pitchFamily="34" charset="0"/>
            </a:endParaRPr>
          </a:p>
          <a:p>
            <a:r>
              <a:rPr lang="pt-PT" sz="900" b="1" dirty="0">
                <a:effectLst/>
                <a:latin typeface="Verdana" panose="020B0604030504040204" pitchFamily="34" charset="0"/>
              </a:rPr>
              <a:t>d</a:t>
            </a:r>
            <a:r>
              <a:rPr lang="pt-PT" sz="900" b="1" i="0" dirty="0">
                <a:effectLst/>
                <a:latin typeface="Verdana" panose="020B0604030504040204" pitchFamily="34" charset="0"/>
              </a:rPr>
              <a:t>ados = </a:t>
            </a:r>
            <a:r>
              <a:rPr lang="pt-PT" sz="900" b="1" i="0" dirty="0" err="1">
                <a:effectLst/>
                <a:latin typeface="Verdana" panose="020B0604030504040204" pitchFamily="34" charset="0"/>
              </a:rPr>
              <a:t>load</a:t>
            </a:r>
            <a:r>
              <a:rPr lang="pt-PT" sz="900" b="1" i="0" dirty="0">
                <a:effectLst/>
                <a:latin typeface="Verdana" panose="020B0604030504040204" pitchFamily="34" charset="0"/>
              </a:rPr>
              <a:t>(</a:t>
            </a:r>
            <a:r>
              <a:rPr lang="pt-PT" sz="900" b="1" i="0" dirty="0">
                <a:solidFill>
                  <a:srgbClr val="A709F5"/>
                </a:solidFill>
                <a:effectLst/>
                <a:latin typeface="Verdana" panose="020B0604030504040204" pitchFamily="34" charset="0"/>
              </a:rPr>
              <a:t>'elcentro.txt'</a:t>
            </a:r>
            <a:r>
              <a:rPr lang="pt-PT" sz="900" b="1" i="0" dirty="0">
                <a:effectLst/>
                <a:latin typeface="Verdana" panose="020B0604030504040204" pitchFamily="34" charset="0"/>
              </a:rPr>
              <a:t>);</a:t>
            </a:r>
          </a:p>
          <a:p>
            <a:r>
              <a:rPr lang="pt-PT" sz="900" b="1" i="0" dirty="0" err="1">
                <a:effectLst/>
                <a:latin typeface="Verdana" panose="020B0604030504040204" pitchFamily="34" charset="0"/>
              </a:rPr>
              <a:t>t_vector</a:t>
            </a:r>
            <a:r>
              <a:rPr lang="pt-PT" sz="900" b="1" i="0" dirty="0">
                <a:effectLst/>
                <a:latin typeface="Verdana" panose="020B0604030504040204" pitchFamily="34" charset="0"/>
              </a:rPr>
              <a:t> = dados(:,1);</a:t>
            </a:r>
          </a:p>
          <a:p>
            <a:r>
              <a:rPr lang="pt-PT" sz="900" b="1" i="0" dirty="0" err="1">
                <a:effectLst/>
                <a:latin typeface="Verdana" panose="020B0604030504040204" pitchFamily="34" charset="0"/>
              </a:rPr>
              <a:t>t_step</a:t>
            </a:r>
            <a:r>
              <a:rPr lang="pt-PT" sz="900" b="1" i="0" dirty="0">
                <a:effectLst/>
                <a:latin typeface="Verdana" panose="020B0604030504040204" pitchFamily="34" charset="0"/>
              </a:rPr>
              <a:t> = </a:t>
            </a:r>
            <a:r>
              <a:rPr lang="pt-PT" sz="900" b="1" i="0" dirty="0" err="1">
                <a:effectLst/>
                <a:latin typeface="Verdana" panose="020B0604030504040204" pitchFamily="34" charset="0"/>
              </a:rPr>
              <a:t>t_vector</a:t>
            </a:r>
            <a:r>
              <a:rPr lang="pt-PT" sz="900" b="1" i="0" dirty="0">
                <a:effectLst/>
                <a:latin typeface="Verdana" panose="020B0604030504040204" pitchFamily="34" charset="0"/>
              </a:rPr>
              <a:t>(2)</a:t>
            </a:r>
          </a:p>
          <a:p>
            <a:r>
              <a:rPr lang="pt-PT" sz="900" b="1" i="0" dirty="0" err="1">
                <a:effectLst/>
                <a:latin typeface="Verdana" panose="020B0604030504040204" pitchFamily="34" charset="0"/>
              </a:rPr>
              <a:t>ddx</a:t>
            </a:r>
            <a:r>
              <a:rPr lang="pt-PT" sz="900" b="1" i="0" dirty="0">
                <a:effectLst/>
                <a:latin typeface="Verdana" panose="020B0604030504040204" pitchFamily="34" charset="0"/>
              </a:rPr>
              <a:t> = [</a:t>
            </a:r>
            <a:r>
              <a:rPr lang="pt-PT" sz="900" b="1" i="0" dirty="0" err="1">
                <a:effectLst/>
                <a:latin typeface="Verdana" panose="020B0604030504040204" pitchFamily="34" charset="0"/>
              </a:rPr>
              <a:t>t_vector</a:t>
            </a:r>
            <a:r>
              <a:rPr lang="pt-PT" sz="900" b="1" i="0" dirty="0">
                <a:effectLst/>
                <a:latin typeface="Verdana" panose="020B0604030504040204" pitchFamily="34" charset="0"/>
              </a:rPr>
              <a:t> dados(:,2)];</a:t>
            </a:r>
          </a:p>
          <a:p>
            <a:r>
              <a:rPr lang="pt-PT" sz="900" b="1" i="0" dirty="0" err="1">
                <a:effectLst/>
                <a:latin typeface="Verdana" panose="020B0604030504040204" pitchFamily="34" charset="0"/>
              </a:rPr>
              <a:t>ddy</a:t>
            </a:r>
            <a:r>
              <a:rPr lang="pt-PT" sz="900" b="1" i="0" dirty="0">
                <a:effectLst/>
                <a:latin typeface="Verdana" panose="020B0604030504040204" pitchFamily="34" charset="0"/>
              </a:rPr>
              <a:t> = [</a:t>
            </a:r>
            <a:r>
              <a:rPr lang="pt-PT" sz="900" b="1" i="0" dirty="0" err="1">
                <a:effectLst/>
                <a:latin typeface="Verdana" panose="020B0604030504040204" pitchFamily="34" charset="0"/>
              </a:rPr>
              <a:t>t_vector</a:t>
            </a:r>
            <a:r>
              <a:rPr lang="pt-PT" sz="900" b="1" i="0" dirty="0">
                <a:effectLst/>
                <a:latin typeface="Verdana" panose="020B0604030504040204" pitchFamily="34" charset="0"/>
              </a:rPr>
              <a:t> dados(:,3)];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67357A7E-A8AB-514B-9F42-7330176FD944}"/>
              </a:ext>
            </a:extLst>
          </p:cNvPr>
          <p:cNvSpPr txBox="1"/>
          <p:nvPr/>
        </p:nvSpPr>
        <p:spPr>
          <a:xfrm>
            <a:off x="896296" y="405997"/>
            <a:ext cx="69060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600" b="1" dirty="0"/>
              <a:t>Modelo Simulink da mesa sísmica com sistema de 1DOF acoplado</a:t>
            </a:r>
          </a:p>
        </p:txBody>
      </p:sp>
    </p:spTree>
    <p:extLst>
      <p:ext uri="{BB962C8B-B14F-4D97-AF65-F5344CB8AC3E}">
        <p14:creationId xmlns:p14="http://schemas.microsoft.com/office/powerpoint/2010/main" val="30012385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D4DFB5C8-19A9-F4EB-7401-902311DFF9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1">
            <a:extLst>
              <a:ext uri="{FF2B5EF4-FFF2-40B4-BE49-F238E27FC236}">
                <a16:creationId xmlns:a16="http://schemas.microsoft.com/office/drawing/2014/main" id="{2502BB74-0D01-1432-1B87-B8EFA8927D2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83400" y="0"/>
            <a:ext cx="1460600" cy="642675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">
            <a:extLst>
              <a:ext uri="{FF2B5EF4-FFF2-40B4-BE49-F238E27FC236}">
                <a16:creationId xmlns:a16="http://schemas.microsoft.com/office/drawing/2014/main" id="{78A6CC07-8AB1-E565-770A-C820E6E064F0}"/>
              </a:ext>
            </a:extLst>
          </p:cNvPr>
          <p:cNvSpPr txBox="1"/>
          <p:nvPr/>
        </p:nvSpPr>
        <p:spPr>
          <a:xfrm>
            <a:off x="0" y="0"/>
            <a:ext cx="1371600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PT" sz="1200" b="0" i="0" u="none" strike="noStrike" cap="none" dirty="0">
                <a:solidFill>
                  <a:srgbClr val="B7B7B7"/>
                </a:solidFill>
                <a:latin typeface="Arial"/>
                <a:ea typeface="Arial"/>
                <a:cs typeface="Arial"/>
                <a:sym typeface="Arial"/>
              </a:rPr>
              <a:t>PSM - 2024/2025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CD1852E0-59B3-6BBA-0596-3830F4FE5A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345" y="896458"/>
            <a:ext cx="8812162" cy="1454135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0EBCE79B-34C9-FFD7-5C19-8BC144044609}"/>
              </a:ext>
            </a:extLst>
          </p:cNvPr>
          <p:cNvSpPr txBox="1"/>
          <p:nvPr/>
        </p:nvSpPr>
        <p:spPr>
          <a:xfrm>
            <a:off x="896296" y="405997"/>
            <a:ext cx="69060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600" b="1" dirty="0"/>
              <a:t>Modelo Simulink da mesa sísmica com sistema de 1DOF acoplado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3C207F6-CC26-578C-F69C-1732A8AB7C5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7476"/>
          <a:stretch/>
        </p:blipFill>
        <p:spPr>
          <a:xfrm>
            <a:off x="4039438" y="3173908"/>
            <a:ext cx="4742613" cy="73660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9CA399E8-2512-2393-0F3B-60261E50DFEE}"/>
              </a:ext>
            </a:extLst>
          </p:cNvPr>
          <p:cNvSpPr txBox="1"/>
          <p:nvPr/>
        </p:nvSpPr>
        <p:spPr>
          <a:xfrm>
            <a:off x="7207150" y="2912298"/>
            <a:ext cx="9525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100" dirty="0"/>
              <a:t>@ t= 0.035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DC8EB251-B91C-94C9-8482-952CEE261E61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227" t="1797" b="-116"/>
          <a:stretch/>
        </p:blipFill>
        <p:spPr>
          <a:xfrm>
            <a:off x="488949" y="2447292"/>
            <a:ext cx="3081851" cy="2494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9870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5D3BB563-BA88-949F-48F0-2E8E5045E2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1">
            <a:extLst>
              <a:ext uri="{FF2B5EF4-FFF2-40B4-BE49-F238E27FC236}">
                <a16:creationId xmlns:a16="http://schemas.microsoft.com/office/drawing/2014/main" id="{1E2666E4-0971-C7F7-EB31-32686283F96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83400" y="0"/>
            <a:ext cx="1460600" cy="642675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">
            <a:extLst>
              <a:ext uri="{FF2B5EF4-FFF2-40B4-BE49-F238E27FC236}">
                <a16:creationId xmlns:a16="http://schemas.microsoft.com/office/drawing/2014/main" id="{E5DBB95E-3841-F2DE-E50A-055DD55EABB3}"/>
              </a:ext>
            </a:extLst>
          </p:cNvPr>
          <p:cNvSpPr txBox="1"/>
          <p:nvPr/>
        </p:nvSpPr>
        <p:spPr>
          <a:xfrm>
            <a:off x="0" y="0"/>
            <a:ext cx="1371600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PT" sz="1200" b="0" i="0" u="none" strike="noStrike" cap="none" dirty="0">
                <a:solidFill>
                  <a:srgbClr val="B7B7B7"/>
                </a:solidFill>
                <a:latin typeface="Arial"/>
                <a:ea typeface="Arial"/>
                <a:cs typeface="Arial"/>
                <a:sym typeface="Arial"/>
              </a:rPr>
              <a:t>PSM - 2024/2025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BFC6E283-11FE-1B16-6DB3-85A4C43AA8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345" y="896458"/>
            <a:ext cx="8812162" cy="1454135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B312625C-7590-5F84-E4C2-17D83F911454}"/>
              </a:ext>
            </a:extLst>
          </p:cNvPr>
          <p:cNvSpPr txBox="1"/>
          <p:nvPr/>
        </p:nvSpPr>
        <p:spPr>
          <a:xfrm>
            <a:off x="896296" y="405997"/>
            <a:ext cx="69060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600" b="1" dirty="0"/>
              <a:t>Modelo Simulink da mesa sísmica com sistema de 1DOF acoplado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0CD1539-53E2-0947-A2B2-78043AEDB5B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7476"/>
          <a:stretch/>
        </p:blipFill>
        <p:spPr>
          <a:xfrm>
            <a:off x="4007688" y="2792908"/>
            <a:ext cx="4742613" cy="736600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B99D34E4-BD9F-0A90-01D0-E4776B29971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226" t="1797" r="1085" b="-116"/>
          <a:stretch/>
        </p:blipFill>
        <p:spPr>
          <a:xfrm>
            <a:off x="488949" y="2447292"/>
            <a:ext cx="3048001" cy="2494052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0F745B22-7004-1BA0-03E5-660E8684F1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545" y="2736342"/>
            <a:ext cx="8762057" cy="15107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502994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0775E73B-A485-3B7B-4C9F-951D1EAA1D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1">
            <a:extLst>
              <a:ext uri="{FF2B5EF4-FFF2-40B4-BE49-F238E27FC236}">
                <a16:creationId xmlns:a16="http://schemas.microsoft.com/office/drawing/2014/main" id="{68CE96A1-26F0-493A-453C-BD1A5C34426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83400" y="0"/>
            <a:ext cx="1460600" cy="642675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">
            <a:extLst>
              <a:ext uri="{FF2B5EF4-FFF2-40B4-BE49-F238E27FC236}">
                <a16:creationId xmlns:a16="http://schemas.microsoft.com/office/drawing/2014/main" id="{DBF2BADB-8EFA-65B3-11AD-937B25B2A0EB}"/>
              </a:ext>
            </a:extLst>
          </p:cNvPr>
          <p:cNvSpPr txBox="1"/>
          <p:nvPr/>
        </p:nvSpPr>
        <p:spPr>
          <a:xfrm>
            <a:off x="0" y="0"/>
            <a:ext cx="1371600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PT" sz="1200" b="0" i="0" u="none" strike="noStrike" cap="none" dirty="0">
                <a:solidFill>
                  <a:srgbClr val="B7B7B7"/>
                </a:solidFill>
                <a:latin typeface="Arial"/>
                <a:ea typeface="Arial"/>
                <a:cs typeface="Arial"/>
                <a:sym typeface="Arial"/>
              </a:rPr>
              <a:t>PSM - 2024/2025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3510AA34-22E7-DA3B-2151-EE9B27BC08D4}"/>
              </a:ext>
            </a:extLst>
          </p:cNvPr>
          <p:cNvSpPr txBox="1"/>
          <p:nvPr/>
        </p:nvSpPr>
        <p:spPr>
          <a:xfrm>
            <a:off x="896296" y="405997"/>
            <a:ext cx="69060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600" b="1" dirty="0"/>
              <a:t>2 - Modelo Simulink da mesa sísmica com sistema de 1DOF acoplado</a:t>
            </a: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81D3B801-73F2-D9D1-8283-6CDE6A0425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488" y="1117941"/>
            <a:ext cx="4843137" cy="835024"/>
          </a:xfrm>
          <a:prstGeom prst="rect">
            <a:avLst/>
          </a:prstGeom>
        </p:spPr>
      </p:pic>
      <p:cxnSp>
        <p:nvCxnSpPr>
          <p:cNvPr id="3" name="Conexão reta unidirecional 2">
            <a:extLst>
              <a:ext uri="{FF2B5EF4-FFF2-40B4-BE49-F238E27FC236}">
                <a16:creationId xmlns:a16="http://schemas.microsoft.com/office/drawing/2014/main" id="{64E36ABF-324E-E699-2524-08DBF0DD393D}"/>
              </a:ext>
            </a:extLst>
          </p:cNvPr>
          <p:cNvCxnSpPr>
            <a:cxnSpLocks/>
          </p:cNvCxnSpPr>
          <p:nvPr/>
        </p:nvCxnSpPr>
        <p:spPr>
          <a:xfrm>
            <a:off x="3901769" y="2285881"/>
            <a:ext cx="447556" cy="683520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CaixaDeTexto 8">
            <a:extLst>
              <a:ext uri="{FF2B5EF4-FFF2-40B4-BE49-F238E27FC236}">
                <a16:creationId xmlns:a16="http://schemas.microsoft.com/office/drawing/2014/main" id="{50CD82D1-0DF1-8995-835D-4A1EC47A1D35}"/>
              </a:ext>
            </a:extLst>
          </p:cNvPr>
          <p:cNvSpPr txBox="1"/>
          <p:nvPr/>
        </p:nvSpPr>
        <p:spPr>
          <a:xfrm>
            <a:off x="1268034" y="3190536"/>
            <a:ext cx="57150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600" b="1" dirty="0"/>
              <a:t>Função de transferência com sistema de 1DOF acoplado</a:t>
            </a:r>
          </a:p>
        </p:txBody>
      </p:sp>
    </p:spTree>
    <p:extLst>
      <p:ext uri="{BB962C8B-B14F-4D97-AF65-F5344CB8AC3E}">
        <p14:creationId xmlns:p14="http://schemas.microsoft.com/office/powerpoint/2010/main" val="42791224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9612CCF5-9009-9955-D978-5532D1DECE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1">
            <a:extLst>
              <a:ext uri="{FF2B5EF4-FFF2-40B4-BE49-F238E27FC236}">
                <a16:creationId xmlns:a16="http://schemas.microsoft.com/office/drawing/2014/main" id="{FC22CF60-16E3-620D-62BE-3FEE1EA2BB5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83400" y="0"/>
            <a:ext cx="1460600" cy="642675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">
            <a:extLst>
              <a:ext uri="{FF2B5EF4-FFF2-40B4-BE49-F238E27FC236}">
                <a16:creationId xmlns:a16="http://schemas.microsoft.com/office/drawing/2014/main" id="{0A961FC7-4089-631E-F310-97857C36C8F7}"/>
              </a:ext>
            </a:extLst>
          </p:cNvPr>
          <p:cNvSpPr txBox="1"/>
          <p:nvPr/>
        </p:nvSpPr>
        <p:spPr>
          <a:xfrm>
            <a:off x="0" y="0"/>
            <a:ext cx="1371600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PT" sz="1200" b="0" i="0" u="none" strike="noStrike" cap="none" dirty="0">
                <a:solidFill>
                  <a:srgbClr val="B7B7B7"/>
                </a:solidFill>
                <a:latin typeface="Arial"/>
                <a:ea typeface="Arial"/>
                <a:cs typeface="Arial"/>
                <a:sym typeface="Arial"/>
              </a:rPr>
              <a:t>PSM - 2024/2025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BD82F1B6-5FC9-05B1-8B66-7F91BEB323BD}"/>
              </a:ext>
            </a:extLst>
          </p:cNvPr>
          <p:cNvSpPr txBox="1"/>
          <p:nvPr/>
        </p:nvSpPr>
        <p:spPr>
          <a:xfrm>
            <a:off x="1261684" y="473398"/>
            <a:ext cx="57150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600" b="1" dirty="0"/>
              <a:t>Função de transferência com sistema de 1DOF acoplado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1885B38E-8F13-5002-B786-B8D3FE9A71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3584" y="2937838"/>
            <a:ext cx="5994400" cy="509728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C255C5B5-111C-5337-4BBF-B9CBCE43E6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75000" y="3725792"/>
            <a:ext cx="1765300" cy="486358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036EC05A-123B-1AB9-9D92-8FD18F276A00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11740"/>
          <a:stretch/>
        </p:blipFill>
        <p:spPr>
          <a:xfrm>
            <a:off x="1261684" y="1066816"/>
            <a:ext cx="5985428" cy="1611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7731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66501C3F-082A-BA76-546A-D39C8D4939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1">
            <a:extLst>
              <a:ext uri="{FF2B5EF4-FFF2-40B4-BE49-F238E27FC236}">
                <a16:creationId xmlns:a16="http://schemas.microsoft.com/office/drawing/2014/main" id="{818DD35B-50C2-3589-A2FB-8A8D33BDD4E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83400" y="0"/>
            <a:ext cx="1460600" cy="642675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">
            <a:extLst>
              <a:ext uri="{FF2B5EF4-FFF2-40B4-BE49-F238E27FC236}">
                <a16:creationId xmlns:a16="http://schemas.microsoft.com/office/drawing/2014/main" id="{C83E96CB-5679-D5B4-FD8A-0ECF920B8C92}"/>
              </a:ext>
            </a:extLst>
          </p:cNvPr>
          <p:cNvSpPr txBox="1"/>
          <p:nvPr/>
        </p:nvSpPr>
        <p:spPr>
          <a:xfrm>
            <a:off x="0" y="0"/>
            <a:ext cx="1371600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PT" sz="1200" b="0" i="0" u="none" strike="noStrike" cap="none" dirty="0">
                <a:solidFill>
                  <a:srgbClr val="B7B7B7"/>
                </a:solidFill>
                <a:latin typeface="Arial"/>
                <a:ea typeface="Arial"/>
                <a:cs typeface="Arial"/>
                <a:sym typeface="Arial"/>
              </a:rPr>
              <a:t>PSM - 2024/2025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182267C-1511-87FB-CFE2-395B8357078E}"/>
              </a:ext>
            </a:extLst>
          </p:cNvPr>
          <p:cNvSpPr txBox="1"/>
          <p:nvPr/>
        </p:nvSpPr>
        <p:spPr>
          <a:xfrm>
            <a:off x="1261684" y="473398"/>
            <a:ext cx="57150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600" b="1" dirty="0"/>
              <a:t>Função de transferência com sistema de 1DOF acoplado</a:t>
            </a:r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4B3539D5-FA32-106F-FA3D-AAB2553925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893" y="2944425"/>
            <a:ext cx="3760972" cy="1921021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DBA13212-DFF0-BE4E-35E1-A083497776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2944425"/>
            <a:ext cx="4055107" cy="1921021"/>
          </a:xfrm>
          <a:prstGeom prst="rect">
            <a:avLst/>
          </a:prstGeom>
        </p:spPr>
      </p:pic>
      <p:pic>
        <p:nvPicPr>
          <p:cNvPr id="23" name="Imagem 22">
            <a:extLst>
              <a:ext uri="{FF2B5EF4-FFF2-40B4-BE49-F238E27FC236}">
                <a16:creationId xmlns:a16="http://schemas.microsoft.com/office/drawing/2014/main" id="{8363493F-A81E-2A86-584F-416583A874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05100" y="916048"/>
            <a:ext cx="4602721" cy="1718495"/>
          </a:xfrm>
          <a:prstGeom prst="rect">
            <a:avLst/>
          </a:prstGeom>
        </p:spPr>
      </p:pic>
      <p:pic>
        <p:nvPicPr>
          <p:cNvPr id="24" name="Imagem 23">
            <a:extLst>
              <a:ext uri="{FF2B5EF4-FFF2-40B4-BE49-F238E27FC236}">
                <a16:creationId xmlns:a16="http://schemas.microsoft.com/office/drawing/2014/main" id="{5F075E1A-5AEE-3DEA-75C1-996474C87A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9034" y="1532116"/>
            <a:ext cx="1765300" cy="486358"/>
          </a:xfrm>
          <a:prstGeom prst="rect">
            <a:avLst/>
          </a:prstGeom>
        </p:spPr>
      </p:pic>
      <p:pic>
        <p:nvPicPr>
          <p:cNvPr id="25" name="Imagem 24">
            <a:extLst>
              <a:ext uri="{FF2B5EF4-FFF2-40B4-BE49-F238E27FC236}">
                <a16:creationId xmlns:a16="http://schemas.microsoft.com/office/drawing/2014/main" id="{B5C7D64D-5F39-556C-CED4-13CC2B7756C1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-322" t="20179" r="73934" b="16696"/>
          <a:stretch/>
        </p:blipFill>
        <p:spPr>
          <a:xfrm>
            <a:off x="5219701" y="2292350"/>
            <a:ext cx="279399" cy="184150"/>
          </a:xfrm>
          <a:prstGeom prst="rect">
            <a:avLst/>
          </a:prstGeom>
        </p:spPr>
      </p:pic>
      <p:pic>
        <p:nvPicPr>
          <p:cNvPr id="26" name="Imagem 25">
            <a:extLst>
              <a:ext uri="{FF2B5EF4-FFF2-40B4-BE49-F238E27FC236}">
                <a16:creationId xmlns:a16="http://schemas.microsoft.com/office/drawing/2014/main" id="{99D767DF-29DD-F60D-5EB5-A978139073D0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-322" t="20179" r="73934" b="16696"/>
          <a:stretch/>
        </p:blipFill>
        <p:spPr>
          <a:xfrm>
            <a:off x="5219700" y="1834324"/>
            <a:ext cx="279399" cy="18415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7" name="Tinta 26">
                <a:extLst>
                  <a:ext uri="{FF2B5EF4-FFF2-40B4-BE49-F238E27FC236}">
                    <a16:creationId xmlns:a16="http://schemas.microsoft.com/office/drawing/2014/main" id="{D05698C5-6BA3-42C5-EE93-38D8F93B9391}"/>
                  </a:ext>
                </a:extLst>
              </p14:cNvPr>
              <p14:cNvContentPartPr/>
              <p14:nvPr/>
            </p14:nvContentPartPr>
            <p14:xfrm>
              <a:off x="3762360" y="1309680"/>
              <a:ext cx="3305520" cy="1276560"/>
            </p14:xfrm>
          </p:contentPart>
        </mc:Choice>
        <mc:Fallback xmlns="">
          <p:pic>
            <p:nvPicPr>
              <p:cNvPr id="27" name="Tinta 26">
                <a:extLst>
                  <a:ext uri="{FF2B5EF4-FFF2-40B4-BE49-F238E27FC236}">
                    <a16:creationId xmlns:a16="http://schemas.microsoft.com/office/drawing/2014/main" id="{D05698C5-6BA3-42C5-EE93-38D8F93B9391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753000" y="1300320"/>
                <a:ext cx="3324240" cy="1295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949812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C4ACD88B-244C-2B8C-0E96-7CA8A3742F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1">
            <a:extLst>
              <a:ext uri="{FF2B5EF4-FFF2-40B4-BE49-F238E27FC236}">
                <a16:creationId xmlns:a16="http://schemas.microsoft.com/office/drawing/2014/main" id="{9C59F5DB-4F03-464E-48EF-A99CB51C477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83400" y="0"/>
            <a:ext cx="1460600" cy="642675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">
            <a:extLst>
              <a:ext uri="{FF2B5EF4-FFF2-40B4-BE49-F238E27FC236}">
                <a16:creationId xmlns:a16="http://schemas.microsoft.com/office/drawing/2014/main" id="{3ADA1185-D732-F5F0-BF34-B7EFD09F4B1E}"/>
              </a:ext>
            </a:extLst>
          </p:cNvPr>
          <p:cNvSpPr txBox="1"/>
          <p:nvPr/>
        </p:nvSpPr>
        <p:spPr>
          <a:xfrm>
            <a:off x="0" y="0"/>
            <a:ext cx="1371600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PT" sz="1200" b="0" i="0" u="none" strike="noStrike" cap="none" dirty="0">
                <a:solidFill>
                  <a:srgbClr val="B7B7B7"/>
                </a:solidFill>
                <a:latin typeface="Arial"/>
                <a:ea typeface="Arial"/>
                <a:cs typeface="Arial"/>
                <a:sym typeface="Arial"/>
              </a:rPr>
              <a:t>PSM - 2024/2025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185DB44-5A0C-0413-49F1-2141F8B76DE2}"/>
              </a:ext>
            </a:extLst>
          </p:cNvPr>
          <p:cNvSpPr txBox="1"/>
          <p:nvPr/>
        </p:nvSpPr>
        <p:spPr>
          <a:xfrm>
            <a:off x="1261684" y="473398"/>
            <a:ext cx="57150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600" b="1" dirty="0"/>
              <a:t>Função de transferência com sistema de 1DOF acoplado</a:t>
            </a:r>
          </a:p>
        </p:txBody>
      </p:sp>
      <p:cxnSp>
        <p:nvCxnSpPr>
          <p:cNvPr id="3" name="Conexão reta unidirecional 2">
            <a:extLst>
              <a:ext uri="{FF2B5EF4-FFF2-40B4-BE49-F238E27FC236}">
                <a16:creationId xmlns:a16="http://schemas.microsoft.com/office/drawing/2014/main" id="{B6AAAD70-2ABB-AA57-A5E1-53B826BF80C2}"/>
              </a:ext>
            </a:extLst>
          </p:cNvPr>
          <p:cNvCxnSpPr>
            <a:cxnSpLocks/>
          </p:cNvCxnSpPr>
          <p:nvPr/>
        </p:nvCxnSpPr>
        <p:spPr>
          <a:xfrm>
            <a:off x="4410839" y="916048"/>
            <a:ext cx="322322" cy="889000"/>
          </a:xfrm>
          <a:prstGeom prst="straightConnector1">
            <a:avLst/>
          </a:prstGeom>
          <a:ln w="76200">
            <a:solidFill>
              <a:srgbClr val="00B0F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5" name="CaixaDeTexto 4">
            <a:extLst>
              <a:ext uri="{FF2B5EF4-FFF2-40B4-BE49-F238E27FC236}">
                <a16:creationId xmlns:a16="http://schemas.microsoft.com/office/drawing/2014/main" id="{98038C16-6C3A-F79D-14EE-70915F8188CB}"/>
              </a:ext>
            </a:extLst>
          </p:cNvPr>
          <p:cNvSpPr txBox="1"/>
          <p:nvPr/>
        </p:nvSpPr>
        <p:spPr>
          <a:xfrm>
            <a:off x="3240713" y="2087244"/>
            <a:ext cx="42001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600" b="1" dirty="0"/>
              <a:t>Obter FT com sistema de 2DOF acoplado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6E39A657-653A-4934-5384-AB0C9DBC54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2943" y="2524560"/>
            <a:ext cx="2220218" cy="2472863"/>
          </a:xfrm>
          <a:prstGeom prst="rect">
            <a:avLst/>
          </a:prstGeom>
        </p:spPr>
      </p:pic>
      <p:pic>
        <p:nvPicPr>
          <p:cNvPr id="10" name="Imagem 9" descr="Uma imagem com texto, escrita à mão, carta, papel&#10;&#10;Descrição gerada automaticamente">
            <a:extLst>
              <a:ext uri="{FF2B5EF4-FFF2-40B4-BE49-F238E27FC236}">
                <a16:creationId xmlns:a16="http://schemas.microsoft.com/office/drawing/2014/main" id="{78B55DEF-1E01-7EEA-24AD-69A486BF62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0340" y="2524561"/>
            <a:ext cx="3826159" cy="2353058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5D67104C-0E9F-A9EB-60D8-1EDE2FE5B7EA}"/>
              </a:ext>
            </a:extLst>
          </p:cNvPr>
          <p:cNvSpPr txBox="1"/>
          <p:nvPr/>
        </p:nvSpPr>
        <p:spPr>
          <a:xfrm>
            <a:off x="261491" y="1748690"/>
            <a:ext cx="222021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900" dirty="0"/>
              <a:t>Modelos de 2 graus de liberdade representam melhor a generalidade das estruturas em teste</a:t>
            </a:r>
          </a:p>
        </p:txBody>
      </p:sp>
    </p:spTree>
    <p:extLst>
      <p:ext uri="{BB962C8B-B14F-4D97-AF65-F5344CB8AC3E}">
        <p14:creationId xmlns:p14="http://schemas.microsoft.com/office/powerpoint/2010/main" val="6446468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F658408D-2BD5-4F67-81FC-0943E9FC3D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1">
            <a:extLst>
              <a:ext uri="{FF2B5EF4-FFF2-40B4-BE49-F238E27FC236}">
                <a16:creationId xmlns:a16="http://schemas.microsoft.com/office/drawing/2014/main" id="{A60EB9AC-0C54-1C4A-3F72-68132088460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83400" y="0"/>
            <a:ext cx="1460600" cy="642675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">
            <a:extLst>
              <a:ext uri="{FF2B5EF4-FFF2-40B4-BE49-F238E27FC236}">
                <a16:creationId xmlns:a16="http://schemas.microsoft.com/office/drawing/2014/main" id="{0D121062-EA0F-7726-13F7-D63F0C1DA830}"/>
              </a:ext>
            </a:extLst>
          </p:cNvPr>
          <p:cNvSpPr txBox="1"/>
          <p:nvPr/>
        </p:nvSpPr>
        <p:spPr>
          <a:xfrm>
            <a:off x="0" y="0"/>
            <a:ext cx="1371600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PT" sz="1200" b="0" i="0" u="none" strike="noStrike" cap="none" dirty="0">
                <a:solidFill>
                  <a:srgbClr val="B7B7B7"/>
                </a:solidFill>
                <a:latin typeface="Arial"/>
                <a:ea typeface="Arial"/>
                <a:cs typeface="Arial"/>
                <a:sym typeface="Arial"/>
              </a:rPr>
              <a:t>PSM - 2024/2025</a:t>
            </a:r>
          </a:p>
        </p:txBody>
      </p:sp>
      <p:pic>
        <p:nvPicPr>
          <p:cNvPr id="4" name="Imagem 3" descr="Uma imagem com texto, captura de ecrã, diagrama, Tipo de letra&#10;&#10;Descrição gerada automaticamente">
            <a:extLst>
              <a:ext uri="{FF2B5EF4-FFF2-40B4-BE49-F238E27FC236}">
                <a16:creationId xmlns:a16="http://schemas.microsoft.com/office/drawing/2014/main" id="{328817EA-4171-6915-1F66-2C60FCEF24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457" y="1209720"/>
            <a:ext cx="3484833" cy="3147623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5BA9C6EF-B08E-1899-90FE-A1D81443DC63}"/>
              </a:ext>
            </a:extLst>
          </p:cNvPr>
          <p:cNvSpPr txBox="1"/>
          <p:nvPr/>
        </p:nvSpPr>
        <p:spPr>
          <a:xfrm>
            <a:off x="1603950" y="184651"/>
            <a:ext cx="54820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b="1" dirty="0"/>
              <a:t>Identificação do sistema </a:t>
            </a:r>
            <a:r>
              <a:rPr lang="pt-PT" sz="1600" b="1" dirty="0" err="1"/>
              <a:t>plataforma+estrutura</a:t>
            </a:r>
            <a:r>
              <a:rPr lang="pt-PT" sz="1600" b="1" dirty="0"/>
              <a:t> com dados de ensaio sísmico anterior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C56D8E21-0800-CDD2-5CC9-198096F30C32}"/>
              </a:ext>
            </a:extLst>
          </p:cNvPr>
          <p:cNvSpPr txBox="1"/>
          <p:nvPr/>
        </p:nvSpPr>
        <p:spPr>
          <a:xfrm>
            <a:off x="4785722" y="1019850"/>
            <a:ext cx="37816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000" dirty="0"/>
              <a:t>Objetivo: melhorar o fluxo de trabalho dos ensaios sísmicos, através da implementação de uma rede neuronal para realizar a tarefa de identificação do sistema no processo de correção do sinal do driver, em vez de atualizar driver a partir da resposta do sistema a um ensaio com ruído branco</a:t>
            </a:r>
          </a:p>
        </p:txBody>
      </p:sp>
      <p:pic>
        <p:nvPicPr>
          <p:cNvPr id="2" name="Picture 1" descr="A diagram of a machine&#10;&#10;Description automatically generated">
            <a:extLst>
              <a:ext uri="{FF2B5EF4-FFF2-40B4-BE49-F238E27FC236}">
                <a16:creationId xmlns:a16="http://schemas.microsoft.com/office/drawing/2014/main" id="{E9613048-746C-F5E7-A9DF-A5DAC1B8F1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5722" y="2083525"/>
            <a:ext cx="3385780" cy="2743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8705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3">
          <a:extLst>
            <a:ext uri="{FF2B5EF4-FFF2-40B4-BE49-F238E27FC236}">
              <a16:creationId xmlns:a16="http://schemas.microsoft.com/office/drawing/2014/main" id="{64A9B21D-A45F-44EF-48C5-6EDDCF338D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1">
            <a:extLst>
              <a:ext uri="{FF2B5EF4-FFF2-40B4-BE49-F238E27FC236}">
                <a16:creationId xmlns:a16="http://schemas.microsoft.com/office/drawing/2014/main" id="{945230CB-5358-CDA0-8DAD-472ED1BCF08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83400" y="0"/>
            <a:ext cx="1460600" cy="642675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">
            <a:extLst>
              <a:ext uri="{FF2B5EF4-FFF2-40B4-BE49-F238E27FC236}">
                <a16:creationId xmlns:a16="http://schemas.microsoft.com/office/drawing/2014/main" id="{93244EDD-5838-CA41-5B54-09BCAE8EA111}"/>
              </a:ext>
            </a:extLst>
          </p:cNvPr>
          <p:cNvSpPr txBox="1"/>
          <p:nvPr/>
        </p:nvSpPr>
        <p:spPr>
          <a:xfrm>
            <a:off x="0" y="0"/>
            <a:ext cx="1371600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PT" sz="1200" b="0" i="0" u="none" strike="noStrike" cap="none" dirty="0">
                <a:solidFill>
                  <a:srgbClr val="B7B7B7"/>
                </a:solidFill>
                <a:latin typeface="Arial"/>
                <a:ea typeface="Arial"/>
                <a:cs typeface="Arial"/>
                <a:sym typeface="Arial"/>
              </a:rPr>
              <a:t>PSM - 2024/2025</a:t>
            </a:r>
          </a:p>
        </p:txBody>
      </p:sp>
      <p:pic>
        <p:nvPicPr>
          <p:cNvPr id="4" name="Imagem 3" descr="Uma imagem com texto, captura de ecrã, diagrama, Tipo de letra&#10;&#10;Descrição gerada automaticamente">
            <a:extLst>
              <a:ext uri="{FF2B5EF4-FFF2-40B4-BE49-F238E27FC236}">
                <a16:creationId xmlns:a16="http://schemas.microsoft.com/office/drawing/2014/main" id="{D4F6DA39-224E-A34A-71E0-B4EA203FC7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48" y="1674540"/>
            <a:ext cx="3218597" cy="3147623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BF6DA7A3-3F88-DFE8-23E3-35A0FBC01307}"/>
              </a:ext>
            </a:extLst>
          </p:cNvPr>
          <p:cNvSpPr txBox="1"/>
          <p:nvPr/>
        </p:nvSpPr>
        <p:spPr>
          <a:xfrm>
            <a:off x="1603950" y="184651"/>
            <a:ext cx="54820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b="1" dirty="0"/>
              <a:t>Identificação do sistema </a:t>
            </a:r>
            <a:r>
              <a:rPr lang="pt-PT" sz="1600" b="1" dirty="0" err="1"/>
              <a:t>plataforma+estrutura</a:t>
            </a:r>
            <a:r>
              <a:rPr lang="pt-PT" sz="1600" b="1" dirty="0"/>
              <a:t> com dados de ensaio sísmico anterior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EAC4BD45-22CE-FD0D-8E00-508A5551CCC6}"/>
              </a:ext>
            </a:extLst>
          </p:cNvPr>
          <p:cNvSpPr txBox="1"/>
          <p:nvPr/>
        </p:nvSpPr>
        <p:spPr>
          <a:xfrm>
            <a:off x="230063" y="780614"/>
            <a:ext cx="40333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900" dirty="0"/>
              <a:t>Objetivo: melhorar o fluxo de trabalho dos ensaios sísmicos, através da implementação de uma rede neuronal para realizar a tarefa de identificação do sistema no processo de correção do sinal do driver, em vez de atualizar driver a partir da resposta do sistema a um ensaio com ruído branco</a:t>
            </a:r>
          </a:p>
        </p:txBody>
      </p:sp>
      <p:sp>
        <p:nvSpPr>
          <p:cNvPr id="95" name="Retângulo: Cantos Arredondados 94">
            <a:extLst>
              <a:ext uri="{FF2B5EF4-FFF2-40B4-BE49-F238E27FC236}">
                <a16:creationId xmlns:a16="http://schemas.microsoft.com/office/drawing/2014/main" id="{7D0E48DB-CC23-8BDE-6082-8A11AC6F2A49}"/>
              </a:ext>
            </a:extLst>
          </p:cNvPr>
          <p:cNvSpPr/>
          <p:nvPr/>
        </p:nvSpPr>
        <p:spPr>
          <a:xfrm>
            <a:off x="5342221" y="1470070"/>
            <a:ext cx="1186815" cy="40894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Ação</a:t>
            </a:r>
            <a:r>
              <a:rPr lang="en-US" sz="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Sísmica</a:t>
            </a:r>
            <a:r>
              <a:rPr lang="en-US" sz="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/</a:t>
            </a:r>
            <a:endParaRPr lang="pt-PT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ctr"/>
            <a:r>
              <a:rPr lang="en-US" sz="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Sinal</a:t>
            </a:r>
            <a:r>
              <a:rPr lang="en-US" sz="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de </a:t>
            </a:r>
            <a:r>
              <a:rPr lang="en-US" sz="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Referência</a:t>
            </a:r>
            <a:endParaRPr lang="pt-PT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cxnSp>
        <p:nvCxnSpPr>
          <p:cNvPr id="96" name="Conexão reta unidirecional 95">
            <a:extLst>
              <a:ext uri="{FF2B5EF4-FFF2-40B4-BE49-F238E27FC236}">
                <a16:creationId xmlns:a16="http://schemas.microsoft.com/office/drawing/2014/main" id="{52C1DFE2-997A-A990-E406-D9E9BD16C1B7}"/>
              </a:ext>
            </a:extLst>
          </p:cNvPr>
          <p:cNvCxnSpPr>
            <a:cxnSpLocks/>
          </p:cNvCxnSpPr>
          <p:nvPr/>
        </p:nvCxnSpPr>
        <p:spPr>
          <a:xfrm flipH="1">
            <a:off x="5935626" y="1901220"/>
            <a:ext cx="2" cy="471955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99" name="Retângulo 98">
            <a:extLst>
              <a:ext uri="{FF2B5EF4-FFF2-40B4-BE49-F238E27FC236}">
                <a16:creationId xmlns:a16="http://schemas.microsoft.com/office/drawing/2014/main" id="{72668DFF-FB9B-8AD9-3654-A32E9A29695E}"/>
              </a:ext>
            </a:extLst>
          </p:cNvPr>
          <p:cNvSpPr/>
          <p:nvPr/>
        </p:nvSpPr>
        <p:spPr>
          <a:xfrm>
            <a:off x="6907493" y="2367307"/>
            <a:ext cx="2158990" cy="415925"/>
          </a:xfrm>
          <a:prstGeom prst="rect">
            <a:avLst/>
          </a:prstGeom>
          <a:solidFill>
            <a:srgbClr val="E97132"/>
          </a:solidFill>
          <a:ln w="12700" cap="flat" cmpd="sng" algn="ctr">
            <a:solidFill>
              <a:srgbClr val="E97132">
                <a:shade val="15000"/>
              </a:srgbClr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sz="700" dirty="0">
                <a:solidFill>
                  <a:sysClr val="window" lastClr="FFFFFF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Iteração Zero ⇒ Identificação c/ ruido branco</a:t>
            </a:r>
            <a:endParaRPr kumimoji="0" lang="pt-PT" sz="7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Times New Roman" panose="02020603050405020304" pitchFamily="18" charset="0"/>
              <a:ea typeface="Times New Roman" panose="02020603050405020304" pitchFamily="18" charset="0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sz="700" dirty="0">
                <a:solidFill>
                  <a:sysClr val="window" lastClr="FFFFFF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Seguintes Iterações ⇒ Identificação c/ dados do ensaio</a:t>
            </a:r>
            <a:endParaRPr kumimoji="0" lang="pt-PT" sz="7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Times New Roman" panose="02020603050405020304" pitchFamily="18" charset="0"/>
              <a:ea typeface="Times New Roman" panose="02020603050405020304" pitchFamily="18" charset="0"/>
              <a:cs typeface="+mn-cs"/>
            </a:endParaRPr>
          </a:p>
        </p:txBody>
      </p:sp>
      <p:sp>
        <p:nvSpPr>
          <p:cNvPr id="100" name="Retângulo: Cantos Arredondados 99">
            <a:extLst>
              <a:ext uri="{FF2B5EF4-FFF2-40B4-BE49-F238E27FC236}">
                <a16:creationId xmlns:a16="http://schemas.microsoft.com/office/drawing/2014/main" id="{6EB1FD5B-5CE7-3673-6361-36ED4726D135}"/>
              </a:ext>
            </a:extLst>
          </p:cNvPr>
          <p:cNvSpPr/>
          <p:nvPr/>
        </p:nvSpPr>
        <p:spPr>
          <a:xfrm>
            <a:off x="5284494" y="3020390"/>
            <a:ext cx="1282700" cy="40894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Geração</a:t>
            </a:r>
            <a:r>
              <a:rPr lang="en-US" sz="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do </a:t>
            </a:r>
            <a:r>
              <a:rPr lang="en-US" sz="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Sinal</a:t>
            </a:r>
            <a:r>
              <a:rPr lang="en-US" sz="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Drive</a:t>
            </a:r>
            <a:endParaRPr lang="pt-PT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03" name="Retângulo 102">
            <a:extLst>
              <a:ext uri="{FF2B5EF4-FFF2-40B4-BE49-F238E27FC236}">
                <a16:creationId xmlns:a16="http://schemas.microsoft.com/office/drawing/2014/main" id="{555E9B14-85E1-A712-40FF-E25F09F4F3DF}"/>
              </a:ext>
            </a:extLst>
          </p:cNvPr>
          <p:cNvSpPr/>
          <p:nvPr/>
        </p:nvSpPr>
        <p:spPr>
          <a:xfrm>
            <a:off x="5244827" y="2367307"/>
            <a:ext cx="1381597" cy="415925"/>
          </a:xfrm>
          <a:prstGeom prst="rect">
            <a:avLst/>
          </a:prstGeom>
          <a:solidFill>
            <a:srgbClr val="E97132"/>
          </a:solidFill>
          <a:ln w="12700" cap="flat" cmpd="sng" algn="ctr">
            <a:solidFill>
              <a:srgbClr val="E97132">
                <a:shade val="15000"/>
              </a:srgbClr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7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Identificação do Sistema</a:t>
            </a:r>
            <a:r>
              <a:rPr lang="pt-PT" sz="700" dirty="0">
                <a:solidFill>
                  <a:sysClr val="window" lastClr="FFFFFF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 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7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(Plataforma Sísmica + Estrutura)</a:t>
            </a:r>
            <a:endParaRPr kumimoji="0" lang="pt-PT" sz="11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Times New Roman" panose="02020603050405020304" pitchFamily="18" charset="0"/>
              <a:ea typeface="Times New Roman" panose="02020603050405020304" pitchFamily="18" charset="0"/>
              <a:cs typeface="+mn-cs"/>
            </a:endParaRPr>
          </a:p>
        </p:txBody>
      </p:sp>
      <p:sp>
        <p:nvSpPr>
          <p:cNvPr id="105" name="Retângulo 104">
            <a:extLst>
              <a:ext uri="{FF2B5EF4-FFF2-40B4-BE49-F238E27FC236}">
                <a16:creationId xmlns:a16="http://schemas.microsoft.com/office/drawing/2014/main" id="{6E1CFC72-D1E1-0C8E-EEA6-DAEA071CFD06}"/>
              </a:ext>
            </a:extLst>
          </p:cNvPr>
          <p:cNvSpPr/>
          <p:nvPr/>
        </p:nvSpPr>
        <p:spPr>
          <a:xfrm>
            <a:off x="5185594" y="3659505"/>
            <a:ext cx="1480501" cy="280306"/>
          </a:xfrm>
          <a:prstGeom prst="rect">
            <a:avLst/>
          </a:prstGeom>
          <a:solidFill>
            <a:srgbClr val="E97132"/>
          </a:solidFill>
          <a:ln w="12700" cap="flat" cmpd="sng" algn="ctr">
            <a:solidFill>
              <a:srgbClr val="E97132">
                <a:shade val="15000"/>
              </a:srgbClr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Teste Sísmico</a:t>
            </a:r>
            <a:endParaRPr kumimoji="0" lang="pt-PT" sz="12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Times New Roman" panose="02020603050405020304" pitchFamily="18" charset="0"/>
              <a:ea typeface="Times New Roman" panose="02020603050405020304" pitchFamily="18" charset="0"/>
              <a:cs typeface="+mn-cs"/>
            </a:endParaRPr>
          </a:p>
        </p:txBody>
      </p:sp>
      <p:cxnSp>
        <p:nvCxnSpPr>
          <p:cNvPr id="111" name="Conexão reta unidirecional 110">
            <a:extLst>
              <a:ext uri="{FF2B5EF4-FFF2-40B4-BE49-F238E27FC236}">
                <a16:creationId xmlns:a16="http://schemas.microsoft.com/office/drawing/2014/main" id="{E686790C-A961-6F88-BCA1-8EBEB0457756}"/>
              </a:ext>
            </a:extLst>
          </p:cNvPr>
          <p:cNvCxnSpPr>
            <a:cxnSpLocks/>
          </p:cNvCxnSpPr>
          <p:nvPr/>
        </p:nvCxnSpPr>
        <p:spPr>
          <a:xfrm>
            <a:off x="5925845" y="3446205"/>
            <a:ext cx="0" cy="203683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14" name="Conexão reta unidirecional 113">
            <a:extLst>
              <a:ext uri="{FF2B5EF4-FFF2-40B4-BE49-F238E27FC236}">
                <a16:creationId xmlns:a16="http://schemas.microsoft.com/office/drawing/2014/main" id="{DCFDC3DC-2505-2907-E0A8-05C3F6EA1A3C}"/>
              </a:ext>
            </a:extLst>
          </p:cNvPr>
          <p:cNvCxnSpPr>
            <a:cxnSpLocks/>
          </p:cNvCxnSpPr>
          <p:nvPr/>
        </p:nvCxnSpPr>
        <p:spPr>
          <a:xfrm>
            <a:off x="5925844" y="3939811"/>
            <a:ext cx="0" cy="263101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Losango 116">
                <a:extLst>
                  <a:ext uri="{FF2B5EF4-FFF2-40B4-BE49-F238E27FC236}">
                    <a16:creationId xmlns:a16="http://schemas.microsoft.com/office/drawing/2014/main" id="{3D9FC0DC-A023-36D2-337B-2D98A8403CE5}"/>
                  </a:ext>
                </a:extLst>
              </p:cNvPr>
              <p:cNvSpPr/>
              <p:nvPr/>
            </p:nvSpPr>
            <p:spPr>
              <a:xfrm>
                <a:off x="3611257" y="4211548"/>
                <a:ext cx="1304290" cy="519430"/>
              </a:xfrm>
              <a:prstGeom prst="diamond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8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Testar</a:t>
                </a:r>
                <a:endParaRPr lang="pt-PT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algn="ctr"/>
                <a:r>
                  <a:rPr lang="en-US" sz="8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Severidades</a:t>
                </a:r>
                <a:r>
                  <a:rPr lang="en-US" sz="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↑</m:t>
                    </m:r>
                  </m:oMath>
                </a14:m>
                <a:endParaRPr lang="pt-PT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7" name="Losango 116">
                <a:extLst>
                  <a:ext uri="{FF2B5EF4-FFF2-40B4-BE49-F238E27FC236}">
                    <a16:creationId xmlns:a16="http://schemas.microsoft.com/office/drawing/2014/main" id="{3D9FC0DC-A023-36D2-337B-2D98A8403C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1257" y="4211548"/>
                <a:ext cx="1304290" cy="519430"/>
              </a:xfrm>
              <a:prstGeom prst="diamond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" name="Conexão reta unidirecional 1">
            <a:extLst>
              <a:ext uri="{FF2B5EF4-FFF2-40B4-BE49-F238E27FC236}">
                <a16:creationId xmlns:a16="http://schemas.microsoft.com/office/drawing/2014/main" id="{EA712529-66C5-9A31-3FAD-8498E488D29B}"/>
              </a:ext>
            </a:extLst>
          </p:cNvPr>
          <p:cNvCxnSpPr>
            <a:cxnSpLocks/>
          </p:cNvCxnSpPr>
          <p:nvPr/>
        </p:nvCxnSpPr>
        <p:spPr>
          <a:xfrm>
            <a:off x="5935626" y="2769702"/>
            <a:ext cx="0" cy="263101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9" name="CaixaDeTexto 8">
            <a:extLst>
              <a:ext uri="{FF2B5EF4-FFF2-40B4-BE49-F238E27FC236}">
                <a16:creationId xmlns:a16="http://schemas.microsoft.com/office/drawing/2014/main" id="{7F878A42-EF29-755A-0BF1-8DFC9AD0B9F1}"/>
              </a:ext>
            </a:extLst>
          </p:cNvPr>
          <p:cNvSpPr txBox="1"/>
          <p:nvPr/>
        </p:nvSpPr>
        <p:spPr>
          <a:xfrm>
            <a:off x="6567194" y="2375372"/>
            <a:ext cx="2667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000" dirty="0"/>
              <a:t>⇌</a:t>
            </a:r>
          </a:p>
        </p:txBody>
      </p:sp>
      <p:sp>
        <p:nvSpPr>
          <p:cNvPr id="10" name="Losango 9">
            <a:extLst>
              <a:ext uri="{FF2B5EF4-FFF2-40B4-BE49-F238E27FC236}">
                <a16:creationId xmlns:a16="http://schemas.microsoft.com/office/drawing/2014/main" id="{D9C4DD89-138B-FE97-5FA8-459A14ABD633}"/>
              </a:ext>
            </a:extLst>
          </p:cNvPr>
          <p:cNvSpPr/>
          <p:nvPr/>
        </p:nvSpPr>
        <p:spPr>
          <a:xfrm>
            <a:off x="5194078" y="4211548"/>
            <a:ext cx="1432346" cy="519430"/>
          </a:xfrm>
          <a:prstGeom prst="diamon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Avaliação</a:t>
            </a:r>
            <a:r>
              <a:rPr lang="en-US" sz="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de </a:t>
            </a:r>
            <a:r>
              <a:rPr lang="en-US" sz="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Desempenho</a:t>
            </a:r>
            <a:endParaRPr lang="pt-PT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cxnSp>
        <p:nvCxnSpPr>
          <p:cNvPr id="31" name="Conexão reta 30">
            <a:extLst>
              <a:ext uri="{FF2B5EF4-FFF2-40B4-BE49-F238E27FC236}">
                <a16:creationId xmlns:a16="http://schemas.microsoft.com/office/drawing/2014/main" id="{1AD24952-CC58-C08F-439D-47E6404BE943}"/>
              </a:ext>
            </a:extLst>
          </p:cNvPr>
          <p:cNvCxnSpPr>
            <a:cxnSpLocks/>
          </p:cNvCxnSpPr>
          <p:nvPr/>
        </p:nvCxnSpPr>
        <p:spPr>
          <a:xfrm>
            <a:off x="4870450" y="4061694"/>
            <a:ext cx="1055394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exão reta 35">
            <a:extLst>
              <a:ext uri="{FF2B5EF4-FFF2-40B4-BE49-F238E27FC236}">
                <a16:creationId xmlns:a16="http://schemas.microsoft.com/office/drawing/2014/main" id="{7CDD3203-0D95-3AD6-6C6D-E1627C076C88}"/>
              </a:ext>
            </a:extLst>
          </p:cNvPr>
          <p:cNvCxnSpPr>
            <a:cxnSpLocks/>
          </p:cNvCxnSpPr>
          <p:nvPr/>
        </p:nvCxnSpPr>
        <p:spPr>
          <a:xfrm flipV="1">
            <a:off x="4870450" y="2571750"/>
            <a:ext cx="0" cy="1499611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exão reta unidirecional 38">
            <a:extLst>
              <a:ext uri="{FF2B5EF4-FFF2-40B4-BE49-F238E27FC236}">
                <a16:creationId xmlns:a16="http://schemas.microsoft.com/office/drawing/2014/main" id="{C8000613-2B08-742F-2EB4-7E1F36170E69}"/>
              </a:ext>
            </a:extLst>
          </p:cNvPr>
          <p:cNvCxnSpPr>
            <a:cxnSpLocks/>
            <a:endCxn id="103" idx="1"/>
          </p:cNvCxnSpPr>
          <p:nvPr/>
        </p:nvCxnSpPr>
        <p:spPr>
          <a:xfrm flipV="1">
            <a:off x="4870450" y="2575270"/>
            <a:ext cx="374377" cy="3145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85152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47FAFF60-05F6-AEE3-9E6B-10B79F1117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">
            <a:extLst>
              <a:ext uri="{FF2B5EF4-FFF2-40B4-BE49-F238E27FC236}">
                <a16:creationId xmlns:a16="http://schemas.microsoft.com/office/drawing/2014/main" id="{76D6C995-E668-D8C4-6E0D-96B8F3539E64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267200" y="-13875"/>
            <a:ext cx="8520600" cy="13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kumimoji="0" lang="pt-PT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 Display" panose="02110004020202020204"/>
                <a:ea typeface="+mj-ea"/>
                <a:cs typeface="+mj-cs"/>
              </a:rPr>
              <a:t>Controlo de Plataforma Sísmica</a:t>
            </a:r>
            <a:endParaRPr lang="pt-PT" sz="3000" b="1" dirty="0"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55" name="Google Shape;55;p1">
            <a:extLst>
              <a:ext uri="{FF2B5EF4-FFF2-40B4-BE49-F238E27FC236}">
                <a16:creationId xmlns:a16="http://schemas.microsoft.com/office/drawing/2014/main" id="{93171032-D19D-72AE-6A5A-F7BFE905EE1E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11698" y="3098497"/>
            <a:ext cx="8520600" cy="5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92500" lnSpcReduction="1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PT" sz="1400" b="1" dirty="0">
                <a:latin typeface="Bebas Neue"/>
                <a:ea typeface="Bebas Neue"/>
                <a:cs typeface="Bebas Neue"/>
                <a:sym typeface="Bebas Neue"/>
              </a:rPr>
              <a:t>Projeto de Sistemas Mecatrónicos 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PT" sz="1400" b="1" dirty="0">
                <a:latin typeface="Bebas Neue"/>
                <a:ea typeface="Bebas Neue"/>
                <a:cs typeface="Bebas Neue"/>
                <a:sym typeface="Bebas Neue"/>
              </a:rPr>
              <a:t>2024/2025</a:t>
            </a:r>
            <a:endParaRPr sz="1400" b="1" dirty="0"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56" name="Google Shape;56;p1">
            <a:extLst>
              <a:ext uri="{FF2B5EF4-FFF2-40B4-BE49-F238E27FC236}">
                <a16:creationId xmlns:a16="http://schemas.microsoft.com/office/drawing/2014/main" id="{2745B943-CCA9-4416-21DF-B4DD13C7AAF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83400" y="0"/>
            <a:ext cx="1460600" cy="642675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">
            <a:extLst>
              <a:ext uri="{FF2B5EF4-FFF2-40B4-BE49-F238E27FC236}">
                <a16:creationId xmlns:a16="http://schemas.microsoft.com/office/drawing/2014/main" id="{17E1B624-C995-E5D1-F688-8E27F55B382A}"/>
              </a:ext>
            </a:extLst>
          </p:cNvPr>
          <p:cNvSpPr txBox="1"/>
          <p:nvPr/>
        </p:nvSpPr>
        <p:spPr>
          <a:xfrm>
            <a:off x="2415124" y="4183527"/>
            <a:ext cx="4313752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 sz="1200" b="1" i="0" u="none" strike="noStrike" cap="none" dirty="0">
                <a:solidFill>
                  <a:schemeClr val="tx2">
                    <a:lumMod val="50000"/>
                  </a:schemeClr>
                </a:solidFill>
                <a:latin typeface="Bebas Neue"/>
                <a:ea typeface="Bebas Neue"/>
                <a:cs typeface="Bebas Neue"/>
                <a:sym typeface="Bebas Neue"/>
              </a:rPr>
              <a:t>Afonso Costa Henrique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pt-PT" sz="1200" b="1" i="0" u="none" strike="noStrike" cap="none" dirty="0">
              <a:solidFill>
                <a:schemeClr val="tx2">
                  <a:lumMod val="50000"/>
                </a:schemeClr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 sz="1200" b="1" i="0" u="none" strike="noStrike" cap="none" dirty="0">
                <a:solidFill>
                  <a:schemeClr val="accent2">
                    <a:lumMod val="50000"/>
                    <a:lumOff val="50000"/>
                  </a:schemeClr>
                </a:solidFill>
                <a:latin typeface="Bebas Neue"/>
                <a:ea typeface="Bebas Neue"/>
                <a:cs typeface="Bebas Neue"/>
                <a:sym typeface="Bebas Neue"/>
              </a:rPr>
              <a:t>Orientadores:</a:t>
            </a:r>
            <a:r>
              <a:rPr lang="pt-PT" sz="1200" b="1" dirty="0">
                <a:solidFill>
                  <a:schemeClr val="accent2">
                    <a:lumMod val="50000"/>
                    <a:lumOff val="50000"/>
                  </a:schemeClr>
                </a:solidFill>
                <a:latin typeface="Bebas Neue"/>
                <a:ea typeface="Bebas Neue"/>
                <a:cs typeface="Bebas Neue"/>
                <a:sym typeface="Bebas Neue"/>
              </a:rPr>
              <a:t> </a:t>
            </a:r>
            <a:r>
              <a:rPr lang="pt-PT" sz="1200" b="1" i="0" u="none" strike="noStrike" cap="none" dirty="0">
                <a:solidFill>
                  <a:schemeClr val="accent2">
                    <a:lumMod val="50000"/>
                    <a:lumOff val="50000"/>
                  </a:schemeClr>
                </a:solidFill>
                <a:latin typeface="Bebas Neue"/>
                <a:ea typeface="Bebas Neue"/>
                <a:cs typeface="Bebas Neue"/>
                <a:sym typeface="Bebas Neue"/>
              </a:rPr>
              <a:t>Miguel </a:t>
            </a:r>
            <a:r>
              <a:rPr lang="pt-PT" sz="1200" b="1" i="0" u="none" strike="noStrike" cap="none" dirty="0" err="1">
                <a:solidFill>
                  <a:schemeClr val="accent2">
                    <a:lumMod val="50000"/>
                    <a:lumOff val="50000"/>
                  </a:schemeClr>
                </a:solidFill>
                <a:latin typeface="Bebas Neue"/>
                <a:ea typeface="Bebas Neue"/>
                <a:cs typeface="Bebas Neue"/>
                <a:sym typeface="Bebas Neue"/>
              </a:rPr>
              <a:t>Ayala</a:t>
            </a:r>
            <a:r>
              <a:rPr lang="pt-PT" sz="1200" b="1" i="0" u="none" strike="noStrike" cap="none" dirty="0">
                <a:solidFill>
                  <a:schemeClr val="accent2">
                    <a:lumMod val="50000"/>
                    <a:lumOff val="50000"/>
                  </a:schemeClr>
                </a:solidFill>
                <a:latin typeface="Bebas Neue"/>
                <a:ea typeface="Bebas Neue"/>
                <a:cs typeface="Bebas Neue"/>
                <a:sym typeface="Bebas Neue"/>
              </a:rPr>
              <a:t> Botto</a:t>
            </a:r>
            <a:r>
              <a:rPr lang="pt-PT" sz="1200" b="1" dirty="0">
                <a:solidFill>
                  <a:schemeClr val="accent2">
                    <a:lumMod val="50000"/>
                    <a:lumOff val="50000"/>
                  </a:schemeClr>
                </a:solidFill>
                <a:latin typeface="Bebas Neue"/>
                <a:ea typeface="Bebas Neue"/>
                <a:cs typeface="Bebas Neue"/>
                <a:sym typeface="Bebas Neue"/>
              </a:rPr>
              <a:t>  &amp; </a:t>
            </a:r>
            <a:r>
              <a:rPr lang="pt-PT" sz="1200" b="1" i="0" u="none" strike="noStrike" cap="none" dirty="0">
                <a:solidFill>
                  <a:schemeClr val="accent2">
                    <a:lumMod val="50000"/>
                    <a:lumOff val="50000"/>
                  </a:schemeClr>
                </a:solidFill>
                <a:latin typeface="Bebas Neue"/>
                <a:ea typeface="Bebas Neue"/>
                <a:cs typeface="Bebas Neue"/>
                <a:sym typeface="Bebas Neue"/>
              </a:rPr>
              <a:t>Fernando Pires de Oliveira </a:t>
            </a:r>
            <a:endParaRPr sz="1200" b="1" i="0" u="none" strike="noStrike" cap="none" dirty="0">
              <a:solidFill>
                <a:schemeClr val="accent2">
                  <a:lumMod val="50000"/>
                  <a:lumOff val="50000"/>
                </a:schemeClr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58" name="Google Shape;58;p1">
            <a:extLst>
              <a:ext uri="{FF2B5EF4-FFF2-40B4-BE49-F238E27FC236}">
                <a16:creationId xmlns:a16="http://schemas.microsoft.com/office/drawing/2014/main" id="{269776D7-07CF-F0DD-BD7F-3EB7F8A46413}"/>
              </a:ext>
            </a:extLst>
          </p:cNvPr>
          <p:cNvSpPr txBox="1"/>
          <p:nvPr/>
        </p:nvSpPr>
        <p:spPr>
          <a:xfrm>
            <a:off x="0" y="0"/>
            <a:ext cx="1371600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PT" sz="1200" b="0" i="0" u="none" strike="noStrike" cap="none" dirty="0">
                <a:solidFill>
                  <a:srgbClr val="B7B7B7"/>
                </a:solidFill>
                <a:latin typeface="Arial"/>
                <a:ea typeface="Arial"/>
                <a:cs typeface="Arial"/>
                <a:sym typeface="Arial"/>
              </a:rPr>
              <a:t>PSM - 2024/2025</a:t>
            </a:r>
          </a:p>
        </p:txBody>
      </p:sp>
      <p:pic>
        <p:nvPicPr>
          <p:cNvPr id="3" name="Imagem 2" descr="Uma imagem com Modelo em escala, Brinquedo de conjunto para construção, Bloco de brincar, plástico&#10;&#10;Descrição gerada automaticamente">
            <a:extLst>
              <a:ext uri="{FF2B5EF4-FFF2-40B4-BE49-F238E27FC236}">
                <a16:creationId xmlns:a16="http://schemas.microsoft.com/office/drawing/2014/main" id="{DFE6F5BB-E843-4A21-4689-1DEBE4E323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6827" y="1004205"/>
            <a:ext cx="2950343" cy="2038342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B9574EAF-1C69-91DE-5CD5-C9970DDE8031}"/>
              </a:ext>
            </a:extLst>
          </p:cNvPr>
          <p:cNvSpPr txBox="1"/>
          <p:nvPr/>
        </p:nvSpPr>
        <p:spPr>
          <a:xfrm>
            <a:off x="2744015" y="3739185"/>
            <a:ext cx="365596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000" dirty="0">
                <a:hlinkClick r:id="rId5"/>
              </a:rPr>
              <a:t>https://github.com/c-radicallis/Controlo_Plataforma_Sismica</a:t>
            </a:r>
            <a:endParaRPr lang="pt-PT" sz="1000" dirty="0"/>
          </a:p>
          <a:p>
            <a:endParaRPr lang="pt-PT" sz="1000" dirty="0"/>
          </a:p>
        </p:txBody>
      </p:sp>
    </p:spTree>
    <p:extLst>
      <p:ext uri="{BB962C8B-B14F-4D97-AF65-F5344CB8AC3E}">
        <p14:creationId xmlns:p14="http://schemas.microsoft.com/office/powerpoint/2010/main" val="23486072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A8712057-C493-3A15-8264-7A2FE691D8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1">
            <a:extLst>
              <a:ext uri="{FF2B5EF4-FFF2-40B4-BE49-F238E27FC236}">
                <a16:creationId xmlns:a16="http://schemas.microsoft.com/office/drawing/2014/main" id="{5B1550A9-ABC0-9786-7804-E64C808BF82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83400" y="0"/>
            <a:ext cx="1460600" cy="642675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">
            <a:extLst>
              <a:ext uri="{FF2B5EF4-FFF2-40B4-BE49-F238E27FC236}">
                <a16:creationId xmlns:a16="http://schemas.microsoft.com/office/drawing/2014/main" id="{9FDDC2AD-3B3A-1AEF-EB2B-CCC805853A18}"/>
              </a:ext>
            </a:extLst>
          </p:cNvPr>
          <p:cNvSpPr txBox="1"/>
          <p:nvPr/>
        </p:nvSpPr>
        <p:spPr>
          <a:xfrm>
            <a:off x="0" y="0"/>
            <a:ext cx="1371600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PT" sz="1200" b="0" i="0" u="none" strike="noStrike" cap="none" dirty="0">
                <a:solidFill>
                  <a:srgbClr val="B7B7B7"/>
                </a:solidFill>
                <a:latin typeface="Arial"/>
                <a:ea typeface="Arial"/>
                <a:cs typeface="Arial"/>
                <a:sym typeface="Arial"/>
              </a:rPr>
              <a:t>PSM - 2024/2025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F8D7D177-EF78-FA7B-2CD8-2968A6E23EFD}"/>
              </a:ext>
            </a:extLst>
          </p:cNvPr>
          <p:cNvSpPr txBox="1"/>
          <p:nvPr/>
        </p:nvSpPr>
        <p:spPr>
          <a:xfrm>
            <a:off x="1320105" y="238925"/>
            <a:ext cx="54820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b="1" dirty="0"/>
              <a:t>Identificação do sistema </a:t>
            </a:r>
            <a:r>
              <a:rPr lang="pt-PT" sz="1600" b="1" dirty="0" err="1"/>
              <a:t>plataforma+estrutura</a:t>
            </a:r>
            <a:r>
              <a:rPr lang="pt-PT" sz="1600" b="1" dirty="0"/>
              <a:t> com dados de ensaio sísmico anterior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54CB3B2B-A3B0-EF40-DD85-8A2373DCB8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0526" y="3162979"/>
            <a:ext cx="2407620" cy="1808142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4CC7E4BB-3F3E-AF47-E535-0FA675882A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658" y="1224615"/>
            <a:ext cx="3305195" cy="1792834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7B660CBC-1AFE-5D57-E982-C1F5558094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38941" y="955236"/>
            <a:ext cx="2126357" cy="1868287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28715788-069B-A966-BAD0-EB9437B71D6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26188" y="2955059"/>
            <a:ext cx="2239385" cy="1949516"/>
          </a:xfrm>
          <a:prstGeom prst="rect">
            <a:avLst/>
          </a:prstGeom>
        </p:spPr>
      </p:pic>
      <p:cxnSp>
        <p:nvCxnSpPr>
          <p:cNvPr id="13" name="Conexão reta unidirecional 12">
            <a:extLst>
              <a:ext uri="{FF2B5EF4-FFF2-40B4-BE49-F238E27FC236}">
                <a16:creationId xmlns:a16="http://schemas.microsoft.com/office/drawing/2014/main" id="{0AEC7DA4-FC61-A3E3-59DE-54E9F261BF8A}"/>
              </a:ext>
            </a:extLst>
          </p:cNvPr>
          <p:cNvCxnSpPr>
            <a:cxnSpLocks/>
          </p:cNvCxnSpPr>
          <p:nvPr/>
        </p:nvCxnSpPr>
        <p:spPr>
          <a:xfrm>
            <a:off x="4108269" y="2462349"/>
            <a:ext cx="1077197" cy="0"/>
          </a:xfrm>
          <a:prstGeom prst="straightConnector1">
            <a:avLst/>
          </a:prstGeom>
          <a:ln w="127000">
            <a:solidFill>
              <a:srgbClr val="00B0F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37284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EA799596-D8F4-429F-71AD-2646C9485A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1">
            <a:extLst>
              <a:ext uri="{FF2B5EF4-FFF2-40B4-BE49-F238E27FC236}">
                <a16:creationId xmlns:a16="http://schemas.microsoft.com/office/drawing/2014/main" id="{B15429CE-F9C2-DFED-DDF5-7DE48BF32A9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83400" y="0"/>
            <a:ext cx="1460600" cy="642675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">
            <a:extLst>
              <a:ext uri="{FF2B5EF4-FFF2-40B4-BE49-F238E27FC236}">
                <a16:creationId xmlns:a16="http://schemas.microsoft.com/office/drawing/2014/main" id="{4AE30550-D98D-C938-64DB-E7D2DD4E6498}"/>
              </a:ext>
            </a:extLst>
          </p:cNvPr>
          <p:cNvSpPr txBox="1"/>
          <p:nvPr/>
        </p:nvSpPr>
        <p:spPr>
          <a:xfrm>
            <a:off x="0" y="0"/>
            <a:ext cx="1371600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PT" sz="1200" b="0" i="0" u="none" strike="noStrike" cap="none" dirty="0">
                <a:solidFill>
                  <a:srgbClr val="B7B7B7"/>
                </a:solidFill>
                <a:latin typeface="Arial"/>
                <a:ea typeface="Arial"/>
                <a:cs typeface="Arial"/>
                <a:sym typeface="Arial"/>
              </a:rPr>
              <a:t>PSM - 2024/2025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FEA4010A-9D3B-B533-43C6-BD720C61957A}"/>
              </a:ext>
            </a:extLst>
          </p:cNvPr>
          <p:cNvSpPr txBox="1"/>
          <p:nvPr/>
        </p:nvSpPr>
        <p:spPr>
          <a:xfrm>
            <a:off x="1594425" y="321337"/>
            <a:ext cx="54820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b="1" dirty="0"/>
              <a:t>Identificação do sistema </a:t>
            </a:r>
            <a:r>
              <a:rPr lang="pt-PT" sz="1600" b="1" dirty="0" err="1"/>
              <a:t>plataforma+estrutura</a:t>
            </a:r>
            <a:r>
              <a:rPr lang="pt-PT" sz="1600" b="1" dirty="0"/>
              <a:t> com dados de ensaio sísmico anterior</a:t>
            </a: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AC6151FC-6717-98DF-CC62-0A0B8B57E4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117" y="1129772"/>
            <a:ext cx="3325011" cy="2072301"/>
          </a:xfrm>
          <a:prstGeom prst="rect">
            <a:avLst/>
          </a:prstGeom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368179D4-806B-5B02-748F-FB2E5E6D57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5308" y="3441825"/>
            <a:ext cx="2950630" cy="1380338"/>
          </a:xfrm>
          <a:prstGeom prst="rect">
            <a:avLst/>
          </a:prstGeom>
        </p:spPr>
      </p:pic>
      <p:pic>
        <p:nvPicPr>
          <p:cNvPr id="24" name="Imagem 23">
            <a:extLst>
              <a:ext uri="{FF2B5EF4-FFF2-40B4-BE49-F238E27FC236}">
                <a16:creationId xmlns:a16="http://schemas.microsoft.com/office/drawing/2014/main" id="{A0A56042-4A96-945E-0A35-D059ACF656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72337" y="1129772"/>
            <a:ext cx="3875929" cy="3596222"/>
          </a:xfrm>
          <a:prstGeom prst="rect">
            <a:avLst/>
          </a:prstGeom>
        </p:spPr>
      </p:pic>
      <p:cxnSp>
        <p:nvCxnSpPr>
          <p:cNvPr id="25" name="Conexão reta unidirecional 24">
            <a:extLst>
              <a:ext uri="{FF2B5EF4-FFF2-40B4-BE49-F238E27FC236}">
                <a16:creationId xmlns:a16="http://schemas.microsoft.com/office/drawing/2014/main" id="{B57C3D66-82AA-2B9F-4275-D6DAC79400D6}"/>
              </a:ext>
            </a:extLst>
          </p:cNvPr>
          <p:cNvCxnSpPr>
            <a:cxnSpLocks/>
          </p:cNvCxnSpPr>
          <p:nvPr/>
        </p:nvCxnSpPr>
        <p:spPr>
          <a:xfrm flipV="1">
            <a:off x="3740518" y="2841171"/>
            <a:ext cx="1210305" cy="623854"/>
          </a:xfrm>
          <a:prstGeom prst="straightConnector1">
            <a:avLst/>
          </a:prstGeom>
          <a:ln w="127000">
            <a:solidFill>
              <a:srgbClr val="00B0F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04100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80724169-8222-446B-11A4-9233FF0A29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1">
            <a:extLst>
              <a:ext uri="{FF2B5EF4-FFF2-40B4-BE49-F238E27FC236}">
                <a16:creationId xmlns:a16="http://schemas.microsoft.com/office/drawing/2014/main" id="{E4B78BC7-C600-8BF8-055E-92E539256BC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83400" y="0"/>
            <a:ext cx="1460600" cy="642675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">
            <a:extLst>
              <a:ext uri="{FF2B5EF4-FFF2-40B4-BE49-F238E27FC236}">
                <a16:creationId xmlns:a16="http://schemas.microsoft.com/office/drawing/2014/main" id="{D9278A2F-C925-9898-C1E8-6C39E3652B96}"/>
              </a:ext>
            </a:extLst>
          </p:cNvPr>
          <p:cNvSpPr txBox="1"/>
          <p:nvPr/>
        </p:nvSpPr>
        <p:spPr>
          <a:xfrm>
            <a:off x="0" y="0"/>
            <a:ext cx="1371600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PT" sz="1200" b="0" i="0" u="none" strike="noStrike" cap="none" dirty="0">
                <a:solidFill>
                  <a:srgbClr val="B7B7B7"/>
                </a:solidFill>
                <a:latin typeface="Arial"/>
                <a:ea typeface="Arial"/>
                <a:cs typeface="Arial"/>
                <a:sym typeface="Arial"/>
              </a:rPr>
              <a:t>PSM - 2024/2025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DC0E65BC-6EED-4ED0-3933-799732F7CFB0}"/>
              </a:ext>
            </a:extLst>
          </p:cNvPr>
          <p:cNvSpPr txBox="1"/>
          <p:nvPr/>
        </p:nvSpPr>
        <p:spPr>
          <a:xfrm>
            <a:off x="1594425" y="321337"/>
            <a:ext cx="54820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b="1" dirty="0"/>
              <a:t>Identificação do sistema </a:t>
            </a:r>
            <a:r>
              <a:rPr lang="pt-PT" sz="1600" b="1" dirty="0" err="1"/>
              <a:t>plataforma+estrutura</a:t>
            </a:r>
            <a:r>
              <a:rPr lang="pt-PT" sz="1600" b="1" dirty="0"/>
              <a:t> com dados de ensaio sísmico anterior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CD90E903-716D-B9B0-F1F3-AE09D9BF4845}"/>
              </a:ext>
            </a:extLst>
          </p:cNvPr>
          <p:cNvSpPr txBox="1"/>
          <p:nvPr/>
        </p:nvSpPr>
        <p:spPr>
          <a:xfrm>
            <a:off x="347799" y="1293432"/>
            <a:ext cx="3231424" cy="30008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700" b="1" i="0" dirty="0">
                <a:solidFill>
                  <a:srgbClr val="008013"/>
                </a:solidFill>
                <a:effectLst/>
                <a:latin typeface="Verdana" panose="020B0604030504040204" pitchFamily="34" charset="0"/>
              </a:rPr>
              <a:t>% 2 inputs: </a:t>
            </a:r>
            <a:r>
              <a:rPr lang="pt-PT" sz="700" b="1" i="0" dirty="0" err="1">
                <a:solidFill>
                  <a:srgbClr val="008013"/>
                </a:solidFill>
                <a:effectLst/>
                <a:latin typeface="Verdana" panose="020B0604030504040204" pitchFamily="34" charset="0"/>
              </a:rPr>
              <a:t>xg</a:t>
            </a:r>
            <a:r>
              <a:rPr lang="pt-PT" sz="700" b="1" i="0" dirty="0">
                <a:solidFill>
                  <a:srgbClr val="008013"/>
                </a:solidFill>
                <a:effectLst/>
                <a:latin typeface="Verdana" panose="020B0604030504040204" pitchFamily="34" charset="0"/>
              </a:rPr>
              <a:t> , </a:t>
            </a:r>
            <a:r>
              <a:rPr lang="pt-PT" sz="700" b="1" i="0" dirty="0" err="1">
                <a:solidFill>
                  <a:srgbClr val="008013"/>
                </a:solidFill>
                <a:effectLst/>
                <a:latin typeface="Verdana" panose="020B0604030504040204" pitchFamily="34" charset="0"/>
              </a:rPr>
              <a:t>ag</a:t>
            </a:r>
            <a:r>
              <a:rPr lang="pt-PT" sz="700" b="1" i="0" dirty="0">
                <a:solidFill>
                  <a:srgbClr val="008013"/>
                </a:solidFill>
                <a:effectLst/>
                <a:latin typeface="Verdana" panose="020B0604030504040204" pitchFamily="34" charset="0"/>
              </a:rPr>
              <a:t> </a:t>
            </a:r>
            <a:endParaRPr lang="pt-PT" sz="700" b="1" i="0" dirty="0">
              <a:effectLst/>
              <a:latin typeface="Verdana" panose="020B0604030504040204" pitchFamily="34" charset="0"/>
            </a:endParaRPr>
          </a:p>
          <a:p>
            <a:r>
              <a:rPr lang="pt-PT" sz="700" b="1" i="0" dirty="0" err="1">
                <a:effectLst/>
                <a:latin typeface="Verdana" panose="020B0604030504040204" pitchFamily="34" charset="0"/>
              </a:rPr>
              <a:t>Num_I</a:t>
            </a:r>
            <a:r>
              <a:rPr lang="pt-PT" sz="700" b="1" i="0" dirty="0">
                <a:effectLst/>
                <a:latin typeface="Verdana" panose="020B0604030504040204" pitchFamily="34" charset="0"/>
              </a:rPr>
              <a:t>=2</a:t>
            </a:r>
          </a:p>
          <a:p>
            <a:r>
              <a:rPr lang="pt-PT" sz="700" b="1" i="0" dirty="0">
                <a:effectLst/>
                <a:latin typeface="Verdana" panose="020B0604030504040204" pitchFamily="34" charset="0"/>
              </a:rPr>
              <a:t>U = [</a:t>
            </a:r>
            <a:r>
              <a:rPr lang="pt-PT" sz="700" b="1" i="0" dirty="0" err="1">
                <a:effectLst/>
                <a:latin typeface="Verdana" panose="020B0604030504040204" pitchFamily="34" charset="0"/>
              </a:rPr>
              <a:t>xg</a:t>
            </a:r>
            <a:r>
              <a:rPr lang="pt-PT" sz="700" b="1" i="0" dirty="0">
                <a:effectLst/>
                <a:latin typeface="Verdana" panose="020B0604030504040204" pitchFamily="34" charset="0"/>
              </a:rPr>
              <a:t> </a:t>
            </a:r>
            <a:r>
              <a:rPr lang="pt-PT" sz="700" b="1" i="0" dirty="0" err="1">
                <a:effectLst/>
                <a:latin typeface="Verdana" panose="020B0604030504040204" pitchFamily="34" charset="0"/>
              </a:rPr>
              <a:t>ag</a:t>
            </a:r>
            <a:r>
              <a:rPr lang="pt-PT" sz="700" b="1" i="0" dirty="0">
                <a:effectLst/>
                <a:latin typeface="Verdana" panose="020B0604030504040204" pitchFamily="34" charset="0"/>
              </a:rPr>
              <a:t>];</a:t>
            </a:r>
          </a:p>
          <a:p>
            <a:r>
              <a:rPr lang="pt-PT" sz="700" b="1" i="0" dirty="0" err="1">
                <a:effectLst/>
                <a:latin typeface="Verdana" panose="020B0604030504040204" pitchFamily="34" charset="0"/>
              </a:rPr>
              <a:t>U_train</a:t>
            </a:r>
            <a:r>
              <a:rPr lang="pt-PT" sz="700" b="1" i="0" dirty="0">
                <a:effectLst/>
                <a:latin typeface="Verdana" panose="020B0604030504040204" pitchFamily="34" charset="0"/>
              </a:rPr>
              <a:t> = U(1: </a:t>
            </a:r>
            <a:r>
              <a:rPr lang="pt-PT" sz="700" b="1" i="0" dirty="0" err="1">
                <a:effectLst/>
                <a:latin typeface="Verdana" panose="020B0604030504040204" pitchFamily="34" charset="0"/>
              </a:rPr>
              <a:t>ceil</a:t>
            </a:r>
            <a:r>
              <a:rPr lang="pt-PT" sz="700" b="1" i="0" dirty="0">
                <a:effectLst/>
                <a:latin typeface="Verdana" panose="020B0604030504040204" pitchFamily="34" charset="0"/>
              </a:rPr>
              <a:t>( </a:t>
            </a:r>
            <a:r>
              <a:rPr lang="pt-PT" sz="700" b="1" i="0" dirty="0" err="1">
                <a:effectLst/>
                <a:latin typeface="Verdana" panose="020B0604030504040204" pitchFamily="34" charset="0"/>
              </a:rPr>
              <a:t>length</a:t>
            </a:r>
            <a:r>
              <a:rPr lang="pt-PT" sz="700" b="1" i="0" dirty="0">
                <a:effectLst/>
                <a:latin typeface="Verdana" panose="020B0604030504040204" pitchFamily="34" charset="0"/>
              </a:rPr>
              <a:t>(time)/2 ) , : );</a:t>
            </a:r>
          </a:p>
          <a:p>
            <a:r>
              <a:rPr lang="pt-PT" sz="700" b="1" i="0" dirty="0" err="1">
                <a:effectLst/>
                <a:latin typeface="Verdana" panose="020B0604030504040204" pitchFamily="34" charset="0"/>
              </a:rPr>
              <a:t>U_test</a:t>
            </a:r>
            <a:r>
              <a:rPr lang="pt-PT" sz="700" b="1" i="0" dirty="0">
                <a:effectLst/>
                <a:latin typeface="Verdana" panose="020B0604030504040204" pitchFamily="34" charset="0"/>
              </a:rPr>
              <a:t> = U(</a:t>
            </a:r>
            <a:r>
              <a:rPr lang="pt-PT" sz="700" b="1" i="0" dirty="0" err="1">
                <a:effectLst/>
                <a:latin typeface="Verdana" panose="020B0604030504040204" pitchFamily="34" charset="0"/>
              </a:rPr>
              <a:t>ceil</a:t>
            </a:r>
            <a:r>
              <a:rPr lang="pt-PT" sz="700" b="1" i="0" dirty="0">
                <a:effectLst/>
                <a:latin typeface="Verdana" panose="020B0604030504040204" pitchFamily="34" charset="0"/>
              </a:rPr>
              <a:t>( </a:t>
            </a:r>
            <a:r>
              <a:rPr lang="pt-PT" sz="700" b="1" i="0" dirty="0" err="1">
                <a:effectLst/>
                <a:latin typeface="Verdana" panose="020B0604030504040204" pitchFamily="34" charset="0"/>
              </a:rPr>
              <a:t>length</a:t>
            </a:r>
            <a:r>
              <a:rPr lang="pt-PT" sz="700" b="1" i="0" dirty="0">
                <a:effectLst/>
                <a:latin typeface="Verdana" panose="020B0604030504040204" pitchFamily="34" charset="0"/>
              </a:rPr>
              <a:t>(time)/2 ) + 1 : </a:t>
            </a:r>
            <a:r>
              <a:rPr lang="pt-PT" sz="700" b="1" i="0" dirty="0" err="1">
                <a:effectLst/>
                <a:latin typeface="Verdana" panose="020B0604030504040204" pitchFamily="34" charset="0"/>
              </a:rPr>
              <a:t>end</a:t>
            </a:r>
            <a:r>
              <a:rPr lang="pt-PT" sz="700" b="1" i="0" dirty="0">
                <a:effectLst/>
                <a:latin typeface="Verdana" panose="020B0604030504040204" pitchFamily="34" charset="0"/>
              </a:rPr>
              <a:t>, : );</a:t>
            </a:r>
          </a:p>
          <a:p>
            <a:r>
              <a:rPr lang="pt-PT" sz="700" b="1" i="0" dirty="0">
                <a:solidFill>
                  <a:srgbClr val="008013"/>
                </a:solidFill>
                <a:effectLst/>
                <a:latin typeface="Verdana" panose="020B0604030504040204" pitchFamily="34" charset="0"/>
              </a:rPr>
              <a:t>% 4 outputs: </a:t>
            </a:r>
            <a:r>
              <a:rPr lang="pt-PT" sz="700" b="1" i="0" dirty="0" err="1">
                <a:solidFill>
                  <a:srgbClr val="008013"/>
                </a:solidFill>
                <a:effectLst/>
                <a:latin typeface="Verdana" panose="020B0604030504040204" pitchFamily="34" charset="0"/>
              </a:rPr>
              <a:t>xig</a:t>
            </a:r>
            <a:r>
              <a:rPr lang="pt-PT" sz="700" b="1" i="0" dirty="0">
                <a:solidFill>
                  <a:srgbClr val="008013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pt-PT" sz="700" b="1" i="0" dirty="0" err="1">
                <a:solidFill>
                  <a:srgbClr val="008013"/>
                </a:solidFill>
                <a:effectLst/>
                <a:latin typeface="Verdana" panose="020B0604030504040204" pitchFamily="34" charset="0"/>
              </a:rPr>
              <a:t>xsi</a:t>
            </a:r>
            <a:r>
              <a:rPr lang="pt-PT" sz="700" b="1" i="0" dirty="0">
                <a:solidFill>
                  <a:srgbClr val="008013"/>
                </a:solidFill>
                <a:effectLst/>
                <a:latin typeface="Verdana" panose="020B0604030504040204" pitchFamily="34" charset="0"/>
              </a:rPr>
              <a:t> ai as</a:t>
            </a:r>
            <a:endParaRPr lang="pt-PT" sz="700" b="1" i="0" dirty="0">
              <a:effectLst/>
              <a:latin typeface="Verdana" panose="020B0604030504040204" pitchFamily="34" charset="0"/>
            </a:endParaRPr>
          </a:p>
          <a:p>
            <a:r>
              <a:rPr lang="pt-PT" sz="700" b="1" i="0" dirty="0" err="1">
                <a:effectLst/>
                <a:latin typeface="Verdana" panose="020B0604030504040204" pitchFamily="34" charset="0"/>
              </a:rPr>
              <a:t>Num_O</a:t>
            </a:r>
            <a:r>
              <a:rPr lang="pt-PT" sz="700" b="1" i="0" dirty="0">
                <a:effectLst/>
                <a:latin typeface="Verdana" panose="020B0604030504040204" pitchFamily="34" charset="0"/>
              </a:rPr>
              <a:t>=4 </a:t>
            </a:r>
          </a:p>
          <a:p>
            <a:r>
              <a:rPr lang="pt-PT" sz="700" b="1" i="0" dirty="0">
                <a:effectLst/>
                <a:latin typeface="Verdana" panose="020B0604030504040204" pitchFamily="34" charset="0"/>
              </a:rPr>
              <a:t>Y = [ </a:t>
            </a:r>
            <a:r>
              <a:rPr lang="pt-PT" sz="700" b="1" i="0" dirty="0" err="1">
                <a:effectLst/>
                <a:latin typeface="Verdana" panose="020B0604030504040204" pitchFamily="34" charset="0"/>
              </a:rPr>
              <a:t>xig</a:t>
            </a:r>
            <a:r>
              <a:rPr lang="pt-PT" sz="700" b="1" i="0" dirty="0">
                <a:effectLst/>
                <a:latin typeface="Verdana" panose="020B0604030504040204" pitchFamily="34" charset="0"/>
              </a:rPr>
              <a:t> </a:t>
            </a:r>
            <a:r>
              <a:rPr lang="pt-PT" sz="700" b="1" i="0" dirty="0" err="1">
                <a:effectLst/>
                <a:latin typeface="Verdana" panose="020B0604030504040204" pitchFamily="34" charset="0"/>
              </a:rPr>
              <a:t>xsi</a:t>
            </a:r>
            <a:r>
              <a:rPr lang="pt-PT" sz="700" b="1" i="0" dirty="0">
                <a:effectLst/>
                <a:latin typeface="Verdana" panose="020B0604030504040204" pitchFamily="34" charset="0"/>
              </a:rPr>
              <a:t> ai as];</a:t>
            </a:r>
          </a:p>
          <a:p>
            <a:r>
              <a:rPr lang="pt-PT" sz="700" b="1" i="0" dirty="0" err="1">
                <a:effectLst/>
                <a:latin typeface="Verdana" panose="020B0604030504040204" pitchFamily="34" charset="0"/>
              </a:rPr>
              <a:t>Y_train</a:t>
            </a:r>
            <a:r>
              <a:rPr lang="pt-PT" sz="700" b="1" i="0" dirty="0">
                <a:effectLst/>
                <a:latin typeface="Verdana" panose="020B0604030504040204" pitchFamily="34" charset="0"/>
              </a:rPr>
              <a:t> = Y(1: </a:t>
            </a:r>
            <a:r>
              <a:rPr lang="pt-PT" sz="700" b="1" i="0" dirty="0" err="1">
                <a:effectLst/>
                <a:latin typeface="Verdana" panose="020B0604030504040204" pitchFamily="34" charset="0"/>
              </a:rPr>
              <a:t>ceil</a:t>
            </a:r>
            <a:r>
              <a:rPr lang="pt-PT" sz="700" b="1" i="0" dirty="0">
                <a:effectLst/>
                <a:latin typeface="Verdana" panose="020B0604030504040204" pitchFamily="34" charset="0"/>
              </a:rPr>
              <a:t>( </a:t>
            </a:r>
            <a:r>
              <a:rPr lang="pt-PT" sz="700" b="1" i="0" dirty="0" err="1">
                <a:effectLst/>
                <a:latin typeface="Verdana" panose="020B0604030504040204" pitchFamily="34" charset="0"/>
              </a:rPr>
              <a:t>length</a:t>
            </a:r>
            <a:r>
              <a:rPr lang="pt-PT" sz="700" b="1" i="0" dirty="0">
                <a:effectLst/>
                <a:latin typeface="Verdana" panose="020B0604030504040204" pitchFamily="34" charset="0"/>
              </a:rPr>
              <a:t>(time)/2 ) , : );</a:t>
            </a:r>
          </a:p>
          <a:p>
            <a:r>
              <a:rPr lang="pt-PT" sz="700" b="1" i="0" dirty="0" err="1">
                <a:effectLst/>
                <a:latin typeface="Verdana" panose="020B0604030504040204" pitchFamily="34" charset="0"/>
              </a:rPr>
              <a:t>Y_test</a:t>
            </a:r>
            <a:r>
              <a:rPr lang="pt-PT" sz="700" b="1" i="0" dirty="0">
                <a:effectLst/>
                <a:latin typeface="Verdana" panose="020B0604030504040204" pitchFamily="34" charset="0"/>
              </a:rPr>
              <a:t> = Y(</a:t>
            </a:r>
            <a:r>
              <a:rPr lang="pt-PT" sz="700" b="1" i="0" dirty="0" err="1">
                <a:effectLst/>
                <a:latin typeface="Verdana" panose="020B0604030504040204" pitchFamily="34" charset="0"/>
              </a:rPr>
              <a:t>ceil</a:t>
            </a:r>
            <a:r>
              <a:rPr lang="pt-PT" sz="700" b="1" i="0" dirty="0">
                <a:effectLst/>
                <a:latin typeface="Verdana" panose="020B0604030504040204" pitchFamily="34" charset="0"/>
              </a:rPr>
              <a:t>( </a:t>
            </a:r>
            <a:r>
              <a:rPr lang="pt-PT" sz="700" b="1" i="0" dirty="0" err="1">
                <a:effectLst/>
                <a:latin typeface="Verdana" panose="020B0604030504040204" pitchFamily="34" charset="0"/>
              </a:rPr>
              <a:t>length</a:t>
            </a:r>
            <a:r>
              <a:rPr lang="pt-PT" sz="700" b="1" i="0" dirty="0">
                <a:effectLst/>
                <a:latin typeface="Verdana" panose="020B0604030504040204" pitchFamily="34" charset="0"/>
              </a:rPr>
              <a:t>(time)/2 ) + 1 : </a:t>
            </a:r>
            <a:r>
              <a:rPr lang="pt-PT" sz="700" b="1" i="0" dirty="0" err="1">
                <a:effectLst/>
                <a:latin typeface="Verdana" panose="020B0604030504040204" pitchFamily="34" charset="0"/>
              </a:rPr>
              <a:t>end</a:t>
            </a:r>
            <a:r>
              <a:rPr lang="pt-PT" sz="700" b="1" i="0" dirty="0">
                <a:effectLst/>
                <a:latin typeface="Verdana" panose="020B0604030504040204" pitchFamily="34" charset="0"/>
              </a:rPr>
              <a:t>, : );</a:t>
            </a:r>
          </a:p>
          <a:p>
            <a:r>
              <a:rPr lang="pt-PT" sz="700" b="1" i="0" dirty="0">
                <a:solidFill>
                  <a:srgbClr val="008013"/>
                </a:solidFill>
                <a:effectLst/>
                <a:latin typeface="Verdana" panose="020B0604030504040204" pitchFamily="34" charset="0"/>
              </a:rPr>
              <a:t>% sample time </a:t>
            </a:r>
            <a:r>
              <a:rPr lang="pt-PT" sz="700" b="1" i="0" dirty="0" err="1">
                <a:solidFill>
                  <a:srgbClr val="008013"/>
                </a:solidFill>
                <a:effectLst/>
                <a:latin typeface="Verdana" panose="020B0604030504040204" pitchFamily="34" charset="0"/>
              </a:rPr>
              <a:t>of</a:t>
            </a:r>
            <a:r>
              <a:rPr lang="pt-PT" sz="700" b="1" i="0" dirty="0">
                <a:solidFill>
                  <a:srgbClr val="008013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pt-PT" sz="700" b="1" i="0" dirty="0" err="1">
                <a:solidFill>
                  <a:srgbClr val="008013"/>
                </a:solidFill>
                <a:effectLst/>
                <a:latin typeface="Verdana" panose="020B0604030504040204" pitchFamily="34" charset="0"/>
              </a:rPr>
              <a:t>dt</a:t>
            </a:r>
            <a:r>
              <a:rPr lang="pt-PT" sz="700" b="1" i="0" dirty="0">
                <a:solidFill>
                  <a:srgbClr val="008013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pt-PT" sz="700" b="1" i="0" dirty="0" err="1">
                <a:solidFill>
                  <a:srgbClr val="008013"/>
                </a:solidFill>
                <a:effectLst/>
                <a:latin typeface="Verdana" panose="020B0604030504040204" pitchFamily="34" charset="0"/>
              </a:rPr>
              <a:t>seconds</a:t>
            </a:r>
            <a:r>
              <a:rPr lang="pt-PT" sz="700" b="1" i="0" dirty="0">
                <a:solidFill>
                  <a:srgbClr val="008013"/>
                </a:solidFill>
                <a:effectLst/>
                <a:latin typeface="Verdana" panose="020B0604030504040204" pitchFamily="34" charset="0"/>
              </a:rPr>
              <a:t>.</a:t>
            </a:r>
            <a:endParaRPr lang="pt-PT" sz="700" b="1" i="0" dirty="0">
              <a:effectLst/>
              <a:latin typeface="Verdana" panose="020B0604030504040204" pitchFamily="34" charset="0"/>
            </a:endParaRPr>
          </a:p>
          <a:p>
            <a:endParaRPr lang="pt-PT" sz="700" b="1" i="0" dirty="0">
              <a:solidFill>
                <a:srgbClr val="008013"/>
              </a:solidFill>
              <a:effectLst/>
              <a:latin typeface="Verdana" panose="020B0604030504040204" pitchFamily="34" charset="0"/>
            </a:endParaRPr>
          </a:p>
          <a:p>
            <a:endParaRPr lang="pt-PT" sz="700" b="1" dirty="0">
              <a:solidFill>
                <a:srgbClr val="008013"/>
              </a:solidFill>
              <a:latin typeface="Verdana" panose="020B0604030504040204" pitchFamily="34" charset="0"/>
            </a:endParaRPr>
          </a:p>
          <a:p>
            <a:r>
              <a:rPr lang="pt-PT" sz="700" b="1" i="0" dirty="0">
                <a:solidFill>
                  <a:srgbClr val="008013"/>
                </a:solidFill>
                <a:effectLst/>
                <a:latin typeface="Verdana" panose="020B0604030504040204" pitchFamily="34" charset="0"/>
              </a:rPr>
              <a:t>%% Deep </a:t>
            </a:r>
            <a:r>
              <a:rPr lang="pt-PT" sz="700" b="1" i="0" dirty="0" err="1">
                <a:solidFill>
                  <a:srgbClr val="008013"/>
                </a:solidFill>
                <a:effectLst/>
                <a:latin typeface="Verdana" panose="020B0604030504040204" pitchFamily="34" charset="0"/>
              </a:rPr>
              <a:t>Cascade</a:t>
            </a:r>
            <a:r>
              <a:rPr lang="pt-PT" sz="700" b="1" i="0" dirty="0">
                <a:solidFill>
                  <a:srgbClr val="008013"/>
                </a:solidFill>
                <a:effectLst/>
                <a:latin typeface="Verdana" panose="020B0604030504040204" pitchFamily="34" charset="0"/>
              </a:rPr>
              <a:t> Network</a:t>
            </a:r>
            <a:endParaRPr lang="pt-PT" sz="700" b="1" i="0" dirty="0">
              <a:effectLst/>
              <a:latin typeface="Verdana" panose="020B0604030504040204" pitchFamily="34" charset="0"/>
            </a:endParaRPr>
          </a:p>
          <a:p>
            <a:r>
              <a:rPr lang="pt-PT" sz="700" b="1" i="0" dirty="0">
                <a:effectLst/>
                <a:latin typeface="Verdana" panose="020B0604030504040204" pitchFamily="34" charset="0"/>
              </a:rPr>
              <a:t>net=</a:t>
            </a:r>
            <a:r>
              <a:rPr lang="pt-PT" sz="700" b="1" i="0" dirty="0" err="1">
                <a:effectLst/>
                <a:latin typeface="Verdana" panose="020B0604030504040204" pitchFamily="34" charset="0"/>
              </a:rPr>
              <a:t>cascadeforwardnet</a:t>
            </a:r>
            <a:r>
              <a:rPr lang="pt-PT" sz="700" b="1" i="0" dirty="0">
                <a:effectLst/>
                <a:latin typeface="Verdana" panose="020B0604030504040204" pitchFamily="34" charset="0"/>
              </a:rPr>
              <a:t>([6,6,6,6,6,6])</a:t>
            </a:r>
          </a:p>
          <a:p>
            <a:r>
              <a:rPr lang="pt-PT" sz="700" b="1" i="0" dirty="0">
                <a:effectLst/>
                <a:latin typeface="Verdana" panose="020B0604030504040204" pitchFamily="34" charset="0"/>
              </a:rPr>
              <a:t>N2=</a:t>
            </a:r>
            <a:r>
              <a:rPr lang="pt-PT" sz="700" b="1" i="0" dirty="0" err="1">
                <a:effectLst/>
                <a:latin typeface="Verdana" panose="020B0604030504040204" pitchFamily="34" charset="0"/>
              </a:rPr>
              <a:t>neuralnet</a:t>
            </a:r>
            <a:r>
              <a:rPr lang="pt-PT" sz="700" b="1" i="0" dirty="0">
                <a:effectLst/>
                <a:latin typeface="Verdana" panose="020B0604030504040204" pitchFamily="34" charset="0"/>
              </a:rPr>
              <a:t>(net)</a:t>
            </a:r>
          </a:p>
          <a:p>
            <a:br>
              <a:rPr lang="pt-PT" sz="700" b="1" i="0" dirty="0">
                <a:effectLst/>
                <a:latin typeface="Verdana" panose="020B0604030504040204" pitchFamily="34" charset="0"/>
              </a:rPr>
            </a:br>
            <a:endParaRPr lang="pt-PT" sz="700" b="1" i="0" dirty="0">
              <a:effectLst/>
              <a:latin typeface="Verdana" panose="020B0604030504040204" pitchFamily="34" charset="0"/>
            </a:endParaRPr>
          </a:p>
          <a:p>
            <a:r>
              <a:rPr lang="pt-PT" sz="700" b="1" i="0" dirty="0">
                <a:solidFill>
                  <a:srgbClr val="008013"/>
                </a:solidFill>
                <a:effectLst/>
                <a:latin typeface="Verdana" panose="020B0604030504040204" pitchFamily="34" charset="0"/>
              </a:rPr>
              <a:t>%%</a:t>
            </a:r>
            <a:endParaRPr lang="pt-PT" sz="700" b="1" i="0" dirty="0">
              <a:effectLst/>
              <a:latin typeface="Verdana" panose="020B0604030504040204" pitchFamily="34" charset="0"/>
            </a:endParaRPr>
          </a:p>
          <a:p>
            <a:r>
              <a:rPr lang="pt-PT" sz="700" b="1" i="0" dirty="0">
                <a:effectLst/>
                <a:latin typeface="Verdana" panose="020B0604030504040204" pitchFamily="34" charset="0"/>
              </a:rPr>
              <a:t>N_A = 10*</a:t>
            </a:r>
            <a:r>
              <a:rPr lang="pt-PT" sz="700" b="1" i="0" dirty="0" err="1">
                <a:effectLst/>
                <a:latin typeface="Verdana" panose="020B0604030504040204" pitchFamily="34" charset="0"/>
              </a:rPr>
              <a:t>ones</a:t>
            </a:r>
            <a:r>
              <a:rPr lang="pt-PT" sz="700" b="1" i="0" dirty="0">
                <a:effectLst/>
                <a:latin typeface="Verdana" panose="020B0604030504040204" pitchFamily="34" charset="0"/>
              </a:rPr>
              <a:t>(</a:t>
            </a:r>
            <a:r>
              <a:rPr lang="pt-PT" sz="700" b="1" i="0" dirty="0" err="1">
                <a:effectLst/>
                <a:latin typeface="Verdana" panose="020B0604030504040204" pitchFamily="34" charset="0"/>
              </a:rPr>
              <a:t>Num_O</a:t>
            </a:r>
            <a:r>
              <a:rPr lang="pt-PT" sz="700" b="1" i="0" dirty="0">
                <a:effectLst/>
                <a:latin typeface="Verdana" panose="020B0604030504040204" pitchFamily="34" charset="0"/>
              </a:rPr>
              <a:t>)</a:t>
            </a:r>
          </a:p>
          <a:p>
            <a:r>
              <a:rPr lang="pt-PT" sz="700" b="1" i="0" dirty="0">
                <a:effectLst/>
                <a:latin typeface="Verdana" panose="020B0604030504040204" pitchFamily="34" charset="0"/>
              </a:rPr>
              <a:t>N_B = 10*</a:t>
            </a:r>
            <a:r>
              <a:rPr lang="pt-PT" sz="700" b="1" i="0" dirty="0" err="1">
                <a:effectLst/>
                <a:latin typeface="Verdana" panose="020B0604030504040204" pitchFamily="34" charset="0"/>
              </a:rPr>
              <a:t>ones</a:t>
            </a:r>
            <a:r>
              <a:rPr lang="pt-PT" sz="700" b="1" i="0" dirty="0">
                <a:effectLst/>
                <a:latin typeface="Verdana" panose="020B0604030504040204" pitchFamily="34" charset="0"/>
              </a:rPr>
              <a:t>(</a:t>
            </a:r>
            <a:r>
              <a:rPr lang="pt-PT" sz="700" b="1" i="0" dirty="0" err="1">
                <a:effectLst/>
                <a:latin typeface="Verdana" panose="020B0604030504040204" pitchFamily="34" charset="0"/>
              </a:rPr>
              <a:t>Num_O,Num_I</a:t>
            </a:r>
            <a:r>
              <a:rPr lang="pt-PT" sz="700" b="1" i="0" dirty="0">
                <a:effectLst/>
                <a:latin typeface="Verdana" panose="020B0604030504040204" pitchFamily="34" charset="0"/>
              </a:rPr>
              <a:t>)</a:t>
            </a:r>
          </a:p>
          <a:p>
            <a:r>
              <a:rPr lang="pt-PT" sz="700" b="1" i="0" dirty="0">
                <a:effectLst/>
                <a:latin typeface="Verdana" panose="020B0604030504040204" pitchFamily="34" charset="0"/>
              </a:rPr>
              <a:t>N_K = zeros(</a:t>
            </a:r>
            <a:r>
              <a:rPr lang="pt-PT" sz="700" b="1" i="0" dirty="0" err="1">
                <a:effectLst/>
                <a:latin typeface="Verdana" panose="020B0604030504040204" pitchFamily="34" charset="0"/>
              </a:rPr>
              <a:t>Num_O,Num_I</a:t>
            </a:r>
            <a:r>
              <a:rPr lang="pt-PT" sz="700" b="1" i="0" dirty="0">
                <a:effectLst/>
                <a:latin typeface="Verdana" panose="020B0604030504040204" pitchFamily="34" charset="0"/>
              </a:rPr>
              <a:t>)</a:t>
            </a:r>
          </a:p>
          <a:p>
            <a:br>
              <a:rPr lang="pt-PT" sz="700" b="1" i="0" dirty="0">
                <a:effectLst/>
                <a:latin typeface="Verdana" panose="020B0604030504040204" pitchFamily="34" charset="0"/>
              </a:rPr>
            </a:br>
            <a:endParaRPr lang="pt-PT" sz="700" b="1" i="0" dirty="0">
              <a:effectLst/>
              <a:latin typeface="Verdana" panose="020B0604030504040204" pitchFamily="34" charset="0"/>
            </a:endParaRPr>
          </a:p>
          <a:p>
            <a:r>
              <a:rPr lang="pt-PT" sz="700" b="1" i="0" dirty="0">
                <a:solidFill>
                  <a:srgbClr val="008013"/>
                </a:solidFill>
                <a:effectLst/>
                <a:latin typeface="Verdana" panose="020B0604030504040204" pitchFamily="34" charset="0"/>
              </a:rPr>
              <a:t>% </a:t>
            </a:r>
            <a:r>
              <a:rPr lang="pt-PT" sz="700" b="1" i="0" dirty="0" err="1">
                <a:solidFill>
                  <a:srgbClr val="008013"/>
                </a:solidFill>
                <a:effectLst/>
                <a:latin typeface="Verdana" panose="020B0604030504040204" pitchFamily="34" charset="0"/>
              </a:rPr>
              <a:t>opt</a:t>
            </a:r>
            <a:r>
              <a:rPr lang="pt-PT" sz="700" b="1" i="0" dirty="0">
                <a:solidFill>
                  <a:srgbClr val="008013"/>
                </a:solidFill>
                <a:effectLst/>
                <a:latin typeface="Verdana" panose="020B0604030504040204" pitchFamily="34" charset="0"/>
              </a:rPr>
              <a:t> = </a:t>
            </a:r>
            <a:r>
              <a:rPr lang="pt-PT" sz="700" b="1" i="0" dirty="0" err="1">
                <a:solidFill>
                  <a:srgbClr val="008013"/>
                </a:solidFill>
                <a:effectLst/>
                <a:latin typeface="Verdana" panose="020B0604030504040204" pitchFamily="34" charset="0"/>
              </a:rPr>
              <a:t>nlarxOptions</a:t>
            </a:r>
            <a:endParaRPr lang="pt-PT" sz="700" b="1" i="0" dirty="0">
              <a:effectLst/>
              <a:latin typeface="Verdana" panose="020B0604030504040204" pitchFamily="34" charset="0"/>
            </a:endParaRPr>
          </a:p>
          <a:p>
            <a:r>
              <a:rPr lang="pt-PT" sz="700" b="1" i="0" dirty="0">
                <a:solidFill>
                  <a:srgbClr val="008013"/>
                </a:solidFill>
                <a:effectLst/>
                <a:latin typeface="Verdana" panose="020B0604030504040204" pitchFamily="34" charset="0"/>
              </a:rPr>
              <a:t>% </a:t>
            </a:r>
            <a:r>
              <a:rPr lang="pt-PT" sz="700" b="1" i="0" dirty="0" err="1">
                <a:solidFill>
                  <a:srgbClr val="008013"/>
                </a:solidFill>
                <a:effectLst/>
                <a:latin typeface="Verdana" panose="020B0604030504040204" pitchFamily="34" charset="0"/>
              </a:rPr>
              <a:t>opt.SearchOptions.MaxIterations</a:t>
            </a:r>
            <a:r>
              <a:rPr lang="pt-PT" sz="700" b="1" i="0" dirty="0">
                <a:solidFill>
                  <a:srgbClr val="008013"/>
                </a:solidFill>
                <a:effectLst/>
                <a:latin typeface="Verdana" panose="020B0604030504040204" pitchFamily="34" charset="0"/>
              </a:rPr>
              <a:t> = 10</a:t>
            </a:r>
            <a:endParaRPr lang="pt-PT" sz="700" b="1" i="0" dirty="0">
              <a:effectLst/>
              <a:latin typeface="Verdana" panose="020B0604030504040204" pitchFamily="34" charset="0"/>
            </a:endParaRPr>
          </a:p>
          <a:p>
            <a:r>
              <a:rPr lang="pt-PT" sz="700" b="1" i="0" dirty="0">
                <a:effectLst/>
                <a:latin typeface="Verdana" panose="020B0604030504040204" pitchFamily="34" charset="0"/>
              </a:rPr>
              <a:t>mN2=</a:t>
            </a:r>
            <a:r>
              <a:rPr lang="pt-PT" sz="700" b="1" i="0" dirty="0" err="1">
                <a:effectLst/>
                <a:latin typeface="Verdana" panose="020B0604030504040204" pitchFamily="34" charset="0"/>
              </a:rPr>
              <a:t>nlarx</a:t>
            </a:r>
            <a:r>
              <a:rPr lang="pt-PT" sz="700" b="1" i="0" dirty="0">
                <a:effectLst/>
                <a:latin typeface="Verdana" panose="020B0604030504040204" pitchFamily="34" charset="0"/>
              </a:rPr>
              <a:t>(data,[N_A N_B N_K ],N2)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44AA92D6-C113-6A91-E734-D30234E8A5EB}"/>
              </a:ext>
            </a:extLst>
          </p:cNvPr>
          <p:cNvSpPr txBox="1"/>
          <p:nvPr/>
        </p:nvSpPr>
        <p:spPr>
          <a:xfrm>
            <a:off x="347799" y="944127"/>
            <a:ext cx="7576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…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6AA1F711-8A6A-7AF7-4708-37F494783E41}"/>
              </a:ext>
            </a:extLst>
          </p:cNvPr>
          <p:cNvSpPr txBox="1"/>
          <p:nvPr/>
        </p:nvSpPr>
        <p:spPr>
          <a:xfrm>
            <a:off x="347799" y="4294253"/>
            <a:ext cx="7576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…</a:t>
            </a: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172EDE17-19A0-7FD2-A16D-92C8262B19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6200" y="1128850"/>
            <a:ext cx="4728754" cy="354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8613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EED9EE25-847D-9C50-D943-4550D22421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1">
            <a:extLst>
              <a:ext uri="{FF2B5EF4-FFF2-40B4-BE49-F238E27FC236}">
                <a16:creationId xmlns:a16="http://schemas.microsoft.com/office/drawing/2014/main" id="{87E9D870-FA2C-CDE3-4C62-F81108D159D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83400" y="0"/>
            <a:ext cx="1460600" cy="642675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">
            <a:extLst>
              <a:ext uri="{FF2B5EF4-FFF2-40B4-BE49-F238E27FC236}">
                <a16:creationId xmlns:a16="http://schemas.microsoft.com/office/drawing/2014/main" id="{768C974E-8492-CA2C-4779-3910A2692ED3}"/>
              </a:ext>
            </a:extLst>
          </p:cNvPr>
          <p:cNvSpPr txBox="1"/>
          <p:nvPr/>
        </p:nvSpPr>
        <p:spPr>
          <a:xfrm>
            <a:off x="0" y="0"/>
            <a:ext cx="1371600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PT" sz="1200" b="0" i="0" u="none" strike="noStrike" cap="none" dirty="0">
                <a:solidFill>
                  <a:srgbClr val="B7B7B7"/>
                </a:solidFill>
                <a:latin typeface="Arial"/>
                <a:ea typeface="Arial"/>
                <a:cs typeface="Arial"/>
                <a:sym typeface="Arial"/>
              </a:rPr>
              <a:t>PSM - 2024/2025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9FCD35AD-E4A0-B767-9D6B-596092DCBF76}"/>
              </a:ext>
            </a:extLst>
          </p:cNvPr>
          <p:cNvSpPr txBox="1"/>
          <p:nvPr/>
        </p:nvSpPr>
        <p:spPr>
          <a:xfrm>
            <a:off x="1594425" y="321337"/>
            <a:ext cx="54820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b="1" dirty="0"/>
              <a:t>Identificação do sistema </a:t>
            </a:r>
            <a:r>
              <a:rPr lang="pt-PT" sz="1600" b="1" dirty="0" err="1"/>
              <a:t>plataforma+estrutura</a:t>
            </a:r>
            <a:r>
              <a:rPr lang="pt-PT" sz="1600" b="1" dirty="0"/>
              <a:t> com dados de ensaio sísmico anterior</a:t>
            </a:r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34F62D8C-3DB9-7E77-EC90-082B9F6264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2294" y="1038525"/>
            <a:ext cx="3868292" cy="2877775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0827A5BB-C940-3260-28AA-54BD173440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394" y="1137822"/>
            <a:ext cx="3572242" cy="2679182"/>
          </a:xfrm>
          <a:prstGeom prst="rect">
            <a:avLst/>
          </a:prstGeom>
        </p:spPr>
      </p:pic>
      <p:cxnSp>
        <p:nvCxnSpPr>
          <p:cNvPr id="4" name="Conexão reta unidirecional 3">
            <a:extLst>
              <a:ext uri="{FF2B5EF4-FFF2-40B4-BE49-F238E27FC236}">
                <a16:creationId xmlns:a16="http://schemas.microsoft.com/office/drawing/2014/main" id="{B7F3D80B-532E-D15B-2EF9-A4B963103055}"/>
              </a:ext>
            </a:extLst>
          </p:cNvPr>
          <p:cNvCxnSpPr>
            <a:cxnSpLocks/>
          </p:cNvCxnSpPr>
          <p:nvPr/>
        </p:nvCxnSpPr>
        <p:spPr>
          <a:xfrm>
            <a:off x="3951514" y="2457818"/>
            <a:ext cx="927463" cy="0"/>
          </a:xfrm>
          <a:prstGeom prst="straightConnector1">
            <a:avLst/>
          </a:prstGeom>
          <a:ln w="127000">
            <a:solidFill>
              <a:srgbClr val="00B0F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86579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13798E1A-D574-DCBB-96B0-A6C5EECBB1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1">
            <a:extLst>
              <a:ext uri="{FF2B5EF4-FFF2-40B4-BE49-F238E27FC236}">
                <a16:creationId xmlns:a16="http://schemas.microsoft.com/office/drawing/2014/main" id="{377AD49E-CE1F-C3F2-C203-6487D255BA4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83400" y="0"/>
            <a:ext cx="1460600" cy="642675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">
            <a:extLst>
              <a:ext uri="{FF2B5EF4-FFF2-40B4-BE49-F238E27FC236}">
                <a16:creationId xmlns:a16="http://schemas.microsoft.com/office/drawing/2014/main" id="{90AAD136-D385-6340-FA5C-7E514131832B}"/>
              </a:ext>
            </a:extLst>
          </p:cNvPr>
          <p:cNvSpPr txBox="1"/>
          <p:nvPr/>
        </p:nvSpPr>
        <p:spPr>
          <a:xfrm>
            <a:off x="0" y="0"/>
            <a:ext cx="1371600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PT" sz="1200" b="0" i="0" u="none" strike="noStrike" cap="none" dirty="0">
                <a:solidFill>
                  <a:srgbClr val="B7B7B7"/>
                </a:solidFill>
                <a:latin typeface="Arial"/>
                <a:ea typeface="Arial"/>
                <a:cs typeface="Arial"/>
                <a:sym typeface="Arial"/>
              </a:rPr>
              <a:t>PSM - 2024/2025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55293FD1-9233-ADDC-7C64-D1747D7BE279}"/>
              </a:ext>
            </a:extLst>
          </p:cNvPr>
          <p:cNvSpPr txBox="1"/>
          <p:nvPr/>
        </p:nvSpPr>
        <p:spPr>
          <a:xfrm>
            <a:off x="1594425" y="321337"/>
            <a:ext cx="54820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b="1" dirty="0"/>
              <a:t>Identificação do sistema </a:t>
            </a:r>
            <a:r>
              <a:rPr lang="pt-PT" sz="1600" b="1" dirty="0" err="1"/>
              <a:t>plataforma+estrutura</a:t>
            </a:r>
            <a:r>
              <a:rPr lang="pt-PT" sz="1600" b="1" dirty="0"/>
              <a:t> com dados de ensaio sísmico anterior</a:t>
            </a:r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3239B31C-699B-95FE-5CCE-763120A839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2294" y="1038525"/>
            <a:ext cx="3868292" cy="2877775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FE70C2DF-8452-E8EB-9199-1473A01417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394" y="1137822"/>
            <a:ext cx="3572242" cy="2679182"/>
          </a:xfrm>
          <a:prstGeom prst="rect">
            <a:avLst/>
          </a:prstGeom>
        </p:spPr>
      </p:pic>
      <p:cxnSp>
        <p:nvCxnSpPr>
          <p:cNvPr id="4" name="Conexão reta unidirecional 3">
            <a:extLst>
              <a:ext uri="{FF2B5EF4-FFF2-40B4-BE49-F238E27FC236}">
                <a16:creationId xmlns:a16="http://schemas.microsoft.com/office/drawing/2014/main" id="{E6A58044-2475-5559-34BD-D2656E4BD9AD}"/>
              </a:ext>
            </a:extLst>
          </p:cNvPr>
          <p:cNvCxnSpPr>
            <a:cxnSpLocks/>
          </p:cNvCxnSpPr>
          <p:nvPr/>
        </p:nvCxnSpPr>
        <p:spPr>
          <a:xfrm>
            <a:off x="3951514" y="2457818"/>
            <a:ext cx="927463" cy="0"/>
          </a:xfrm>
          <a:prstGeom prst="straightConnector1">
            <a:avLst/>
          </a:prstGeom>
          <a:ln w="127000">
            <a:solidFill>
              <a:srgbClr val="00B0F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" name="CaixaDeTexto 1">
            <a:extLst>
              <a:ext uri="{FF2B5EF4-FFF2-40B4-BE49-F238E27FC236}">
                <a16:creationId xmlns:a16="http://schemas.microsoft.com/office/drawing/2014/main" id="{DB3FB494-7157-986B-A004-4FED6D7D4308}"/>
              </a:ext>
            </a:extLst>
          </p:cNvPr>
          <p:cNvSpPr txBox="1"/>
          <p:nvPr/>
        </p:nvSpPr>
        <p:spPr>
          <a:xfrm>
            <a:off x="1851659" y="4211944"/>
            <a:ext cx="60546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800" dirty="0"/>
              <a:t>Truncar parte inicial e final dos dados que contem valores aproximadamente nulos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800" dirty="0"/>
              <a:t>Normalizar dados para lidar com as diferentes amplitudes de cada sinal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800" dirty="0"/>
              <a:t>Analisar conteúdo em frequencia dos dados de diferentes ensaios, e escolher o melhor para treinar a rede inicialmente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800" dirty="0"/>
              <a:t>Treinar a rede usando apenas  os sinais de aceleração, e ter como output apenas a aceleração de uma massa</a:t>
            </a:r>
          </a:p>
        </p:txBody>
      </p:sp>
      <p:cxnSp>
        <p:nvCxnSpPr>
          <p:cNvPr id="5" name="Conexão reta unidirecional 4">
            <a:extLst>
              <a:ext uri="{FF2B5EF4-FFF2-40B4-BE49-F238E27FC236}">
                <a16:creationId xmlns:a16="http://schemas.microsoft.com/office/drawing/2014/main" id="{CB54E0AE-C827-5BC7-4855-00197866A324}"/>
              </a:ext>
            </a:extLst>
          </p:cNvPr>
          <p:cNvCxnSpPr>
            <a:cxnSpLocks/>
          </p:cNvCxnSpPr>
          <p:nvPr/>
        </p:nvCxnSpPr>
        <p:spPr>
          <a:xfrm>
            <a:off x="910802" y="4504332"/>
            <a:ext cx="927463" cy="0"/>
          </a:xfrm>
          <a:prstGeom prst="straightConnector1">
            <a:avLst/>
          </a:prstGeom>
          <a:ln w="127000">
            <a:solidFill>
              <a:srgbClr val="00B0F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16708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39450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32BF7150-D4CE-9481-D666-DD26D00CFC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1">
            <a:extLst>
              <a:ext uri="{FF2B5EF4-FFF2-40B4-BE49-F238E27FC236}">
                <a16:creationId xmlns:a16="http://schemas.microsoft.com/office/drawing/2014/main" id="{06C5A22D-5515-1DEE-0A95-C09587E8058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83400" y="0"/>
            <a:ext cx="1460600" cy="642675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">
            <a:extLst>
              <a:ext uri="{FF2B5EF4-FFF2-40B4-BE49-F238E27FC236}">
                <a16:creationId xmlns:a16="http://schemas.microsoft.com/office/drawing/2014/main" id="{F22D4091-6547-3D27-842F-4BCADAEE67AA}"/>
              </a:ext>
            </a:extLst>
          </p:cNvPr>
          <p:cNvSpPr txBox="1"/>
          <p:nvPr/>
        </p:nvSpPr>
        <p:spPr>
          <a:xfrm>
            <a:off x="0" y="0"/>
            <a:ext cx="1371600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PT" sz="1200" b="0" i="0" u="none" strike="noStrike" cap="none" dirty="0">
                <a:solidFill>
                  <a:srgbClr val="B7B7B7"/>
                </a:solidFill>
                <a:latin typeface="Arial"/>
                <a:ea typeface="Arial"/>
                <a:cs typeface="Arial"/>
                <a:sym typeface="Arial"/>
              </a:rPr>
              <a:t>PSM - 2024/2025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3BB703E3-69E4-3300-0248-D022E4776881}"/>
              </a:ext>
            </a:extLst>
          </p:cNvPr>
          <p:cNvSpPr txBox="1"/>
          <p:nvPr/>
        </p:nvSpPr>
        <p:spPr>
          <a:xfrm>
            <a:off x="100193" y="915609"/>
            <a:ext cx="8543109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pt-PT" sz="1000" b="1" dirty="0"/>
              <a:t>1 - 2021 PhD </a:t>
            </a:r>
            <a:r>
              <a:rPr lang="pt-PT" sz="1000" b="1" dirty="0" err="1"/>
              <a:t>Gidewon</a:t>
            </a:r>
            <a:r>
              <a:rPr lang="pt-PT" sz="1000" b="1" dirty="0"/>
              <a:t> </a:t>
            </a:r>
            <a:r>
              <a:rPr lang="pt-PT" sz="1000" b="1" dirty="0" err="1"/>
              <a:t>Tekeste</a:t>
            </a:r>
            <a:r>
              <a:rPr lang="pt-PT" sz="1000" b="1" dirty="0"/>
              <a:t>:</a:t>
            </a:r>
          </a:p>
          <a:p>
            <a:pPr marL="171450" lvl="5" indent="-171450">
              <a:buFont typeface="Arial" panose="020B0604020202020204" pitchFamily="34" charset="0"/>
              <a:buChar char="•"/>
            </a:pPr>
            <a:r>
              <a:rPr lang="pt-PT" sz="1000" dirty="0"/>
              <a:t>Capitulo 2.8 - Estratégia de controlo</a:t>
            </a:r>
          </a:p>
          <a:p>
            <a:pPr marL="171450" lvl="6" indent="-171450">
              <a:buFont typeface="Arial" panose="020B0604020202020204" pitchFamily="34" charset="0"/>
              <a:buChar char="•"/>
            </a:pPr>
            <a:r>
              <a:rPr lang="pt-PT" sz="1000" dirty="0"/>
              <a:t>Capitulo 3.3 - Modelo Mesa Sísmica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C655C5FC-5363-C159-4B5D-A7AA40B7D2DD}"/>
              </a:ext>
            </a:extLst>
          </p:cNvPr>
          <p:cNvSpPr txBox="1"/>
          <p:nvPr/>
        </p:nvSpPr>
        <p:spPr>
          <a:xfrm>
            <a:off x="1888397" y="321337"/>
            <a:ext cx="508634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600" b="1" dirty="0"/>
              <a:t>Leitura da Bibliografia, com foco na modelação </a:t>
            </a:r>
          </a:p>
        </p:txBody>
      </p:sp>
      <p:sp>
        <p:nvSpPr>
          <p:cNvPr id="17" name="Rectangle 4">
            <a:extLst>
              <a:ext uri="{FF2B5EF4-FFF2-40B4-BE49-F238E27FC236}">
                <a16:creationId xmlns:a16="http://schemas.microsoft.com/office/drawing/2014/main" id="{DF1B2B93-C15F-BC1D-9DC0-5542E50EA3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433" y="2459494"/>
            <a:ext cx="8576627" cy="2677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PT" altLang="pt-PT" sz="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2-paper </a:t>
            </a:r>
            <a:r>
              <a:rPr kumimoji="0" lang="pt-PT" altLang="pt-PT" sz="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Wiliams</a:t>
            </a:r>
            <a:r>
              <a:rPr kumimoji="0" lang="pt-PT" altLang="pt-PT" sz="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&amp; </a:t>
            </a:r>
            <a:r>
              <a:rPr kumimoji="0" lang="pt-PT" altLang="pt-PT" sz="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Blakeborough</a:t>
            </a:r>
            <a:r>
              <a:rPr kumimoji="0" lang="pt-PT" altLang="pt-PT" sz="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2001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PT" altLang="pt-PT" sz="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cap</a:t>
            </a:r>
            <a:r>
              <a:rPr kumimoji="0" lang="pt-PT" altLang="pt-PT" sz="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2 - </a:t>
            </a:r>
            <a:r>
              <a:rPr kumimoji="0" lang="pt-PT" altLang="pt-PT" sz="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Estartegias</a:t>
            </a:r>
            <a:r>
              <a:rPr kumimoji="0" lang="pt-PT" altLang="pt-PT" sz="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de controlo mesa sísmica</a:t>
            </a:r>
            <a:r>
              <a:rPr kumimoji="0" lang="pt-PT" altLang="pt-PT" sz="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pt-PT" altLang="pt-PT" sz="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altLang="pt-PT" sz="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PT" altLang="pt-PT" sz="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3- paper </a:t>
            </a:r>
            <a:r>
              <a:rPr kumimoji="0" lang="pt-PT" altLang="pt-PT" sz="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Benchmark</a:t>
            </a:r>
            <a:r>
              <a:rPr kumimoji="0" lang="pt-PT" altLang="pt-PT" sz="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pt-PT" altLang="pt-PT" sz="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control</a:t>
            </a:r>
            <a:r>
              <a:rPr kumimoji="0" lang="pt-PT" altLang="pt-PT" sz="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problem for real-time </a:t>
            </a:r>
            <a:r>
              <a:rPr kumimoji="0" lang="pt-PT" altLang="pt-PT" sz="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hybrid</a:t>
            </a:r>
            <a:r>
              <a:rPr kumimoji="0" lang="pt-PT" altLang="pt-PT" sz="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pt-PT" altLang="pt-PT" sz="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simulation</a:t>
            </a:r>
            <a:r>
              <a:rPr kumimoji="0" lang="pt-PT" altLang="pt-PT" sz="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2019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PT" altLang="pt-PT" sz="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cap</a:t>
            </a:r>
            <a:r>
              <a:rPr kumimoji="0" lang="pt-PT" altLang="pt-PT" sz="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4.2 - modelos</a:t>
            </a:r>
            <a:r>
              <a:rPr kumimoji="0" lang="pt-PT" altLang="pt-PT" sz="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pt-PT" altLang="pt-PT" sz="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altLang="pt-PT" sz="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PT" altLang="pt-PT" sz="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4-Phillips, B., &amp; Spencer, B. (2011) Model-Based Servo-</a:t>
            </a:r>
            <a:r>
              <a:rPr kumimoji="0" lang="pt-PT" altLang="pt-PT" sz="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Hydraulic</a:t>
            </a:r>
            <a:r>
              <a:rPr kumimoji="0" lang="pt-PT" altLang="pt-PT" sz="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pt-PT" altLang="pt-PT" sz="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Control</a:t>
            </a:r>
            <a:r>
              <a:rPr kumimoji="0" lang="pt-PT" altLang="pt-PT" sz="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for Real-Time </a:t>
            </a:r>
            <a:r>
              <a:rPr kumimoji="0" lang="pt-PT" altLang="pt-PT" sz="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Hybrid</a:t>
            </a:r>
            <a:r>
              <a:rPr kumimoji="0" lang="pt-PT" altLang="pt-PT" sz="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pt-PT" altLang="pt-PT" sz="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Simulation</a:t>
            </a:r>
            <a:r>
              <a:rPr kumimoji="0" lang="pt-PT" altLang="pt-PT" sz="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 </a:t>
            </a:r>
            <a:r>
              <a:rPr kumimoji="0" lang="pt-PT" altLang="pt-PT" sz="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University</a:t>
            </a:r>
            <a:r>
              <a:rPr kumimoji="0" lang="pt-PT" altLang="pt-PT" sz="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pt-PT" altLang="pt-PT" sz="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of</a:t>
            </a:r>
            <a:r>
              <a:rPr kumimoji="0" lang="pt-PT" altLang="pt-PT" sz="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Illinois at Urbana-</a:t>
            </a:r>
            <a:r>
              <a:rPr kumimoji="0" lang="pt-PT" altLang="pt-PT" sz="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Champaign</a:t>
            </a:r>
            <a:r>
              <a:rPr kumimoji="0" lang="pt-PT" altLang="pt-PT" sz="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NSEL Report Series., June2011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PT" altLang="pt-PT" sz="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Cap</a:t>
            </a:r>
            <a:r>
              <a:rPr kumimoji="0" lang="pt-PT" altLang="pt-PT" sz="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2 - Modelo </a:t>
            </a:r>
            <a:r>
              <a:rPr kumimoji="0" lang="pt-PT" altLang="pt-PT" sz="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Cap</a:t>
            </a:r>
            <a:r>
              <a:rPr kumimoji="0" lang="pt-PT" altLang="pt-PT" sz="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3 - Controlo </a:t>
            </a:r>
            <a:r>
              <a:rPr kumimoji="0" lang="pt-PT" altLang="pt-PT" sz="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Cap</a:t>
            </a:r>
            <a:r>
              <a:rPr kumimoji="0" lang="pt-PT" altLang="pt-PT" sz="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4.2 - Identificação/caracterização</a:t>
            </a:r>
            <a:r>
              <a:rPr kumimoji="0" lang="pt-PT" altLang="pt-PT" sz="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pt-PT" altLang="pt-PT" sz="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altLang="pt-PT" sz="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PT" altLang="pt-PT" sz="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5- </a:t>
            </a:r>
            <a:r>
              <a:rPr kumimoji="0" lang="pt-PT" altLang="pt-PT" sz="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Carrion</a:t>
            </a:r>
            <a:r>
              <a:rPr kumimoji="0" lang="pt-PT" altLang="pt-PT" sz="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J., &amp; Spencer, B. (2007) Model-based </a:t>
            </a:r>
            <a:r>
              <a:rPr kumimoji="0" lang="pt-PT" altLang="pt-PT" sz="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Strategies</a:t>
            </a:r>
            <a:r>
              <a:rPr kumimoji="0" lang="pt-PT" altLang="pt-PT" sz="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for Real-time </a:t>
            </a:r>
            <a:r>
              <a:rPr kumimoji="0" lang="pt-PT" altLang="pt-PT" sz="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Hybrid</a:t>
            </a:r>
            <a:r>
              <a:rPr kumimoji="0" lang="pt-PT" altLang="pt-PT" sz="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pt-PT" altLang="pt-PT" sz="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Testing</a:t>
            </a:r>
            <a:r>
              <a:rPr kumimoji="0" lang="pt-PT" altLang="pt-PT" sz="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 </a:t>
            </a:r>
            <a:r>
              <a:rPr kumimoji="0" lang="pt-PT" altLang="pt-PT" sz="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University</a:t>
            </a:r>
            <a:r>
              <a:rPr kumimoji="0" lang="pt-PT" altLang="pt-PT" sz="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pt-PT" altLang="pt-PT" sz="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of</a:t>
            </a:r>
            <a:r>
              <a:rPr kumimoji="0" lang="pt-PT" altLang="pt-PT" sz="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Illinois at </a:t>
            </a:r>
            <a:r>
              <a:rPr kumimoji="0" lang="pt-PT" altLang="pt-PT" sz="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Urbana-Champaign:NSEL</a:t>
            </a:r>
            <a:r>
              <a:rPr kumimoji="0" lang="pt-PT" altLang="pt-PT" sz="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Report Series., </a:t>
            </a:r>
            <a:r>
              <a:rPr kumimoji="0" lang="pt-PT" altLang="pt-PT" sz="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December</a:t>
            </a:r>
            <a:r>
              <a:rPr kumimoji="0" lang="pt-PT" altLang="pt-PT" sz="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PT" altLang="pt-PT" sz="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Cap</a:t>
            </a:r>
            <a:r>
              <a:rPr kumimoji="0" lang="pt-PT" altLang="pt-PT" sz="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6 - descrição Servo-</a:t>
            </a:r>
            <a:r>
              <a:rPr kumimoji="0" lang="pt-PT" altLang="pt-PT" sz="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valvula</a:t>
            </a:r>
            <a:r>
              <a:rPr kumimoji="0" lang="pt-PT" altLang="pt-PT" sz="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e modelação </a:t>
            </a:r>
            <a:r>
              <a:rPr kumimoji="0" lang="pt-PT" altLang="pt-PT" sz="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Cap</a:t>
            </a:r>
            <a:r>
              <a:rPr kumimoji="0" lang="pt-PT" altLang="pt-PT" sz="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7 - controlo</a:t>
            </a:r>
            <a:r>
              <a:rPr kumimoji="0" lang="pt-PT" altLang="pt-PT" sz="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pt-PT" altLang="pt-PT" sz="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altLang="pt-PT" sz="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PT" altLang="pt-PT" sz="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6-Paper </a:t>
            </a:r>
            <a:r>
              <a:rPr kumimoji="0" lang="pt-PT" altLang="pt-PT" sz="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Cascade</a:t>
            </a:r>
            <a:r>
              <a:rPr kumimoji="0" lang="pt-PT" altLang="pt-PT" sz="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pt-PT" altLang="pt-PT" sz="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Control</a:t>
            </a:r>
            <a:r>
              <a:rPr kumimoji="0" lang="pt-PT" altLang="pt-PT" sz="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pt-PT" altLang="pt-PT" sz="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Method</a:t>
            </a:r>
            <a:r>
              <a:rPr kumimoji="0" lang="pt-PT" altLang="pt-PT" sz="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for </a:t>
            </a:r>
            <a:r>
              <a:rPr kumimoji="0" lang="pt-PT" altLang="pt-PT" sz="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Conducting</a:t>
            </a:r>
            <a:r>
              <a:rPr kumimoji="0" lang="pt-PT" altLang="pt-PT" sz="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pt-PT" altLang="pt-PT" sz="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Hybrid</a:t>
            </a:r>
            <a:r>
              <a:rPr kumimoji="0" lang="pt-PT" altLang="pt-PT" sz="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pt-PT" altLang="pt-PT" sz="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Simulation</a:t>
            </a:r>
            <a:r>
              <a:rPr kumimoji="0" lang="pt-PT" altLang="pt-PT" sz="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with </a:t>
            </a:r>
            <a:r>
              <a:rPr kumimoji="0" lang="pt-PT" altLang="pt-PT" sz="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Stiff</a:t>
            </a:r>
            <a:r>
              <a:rPr kumimoji="0" lang="pt-PT" altLang="pt-PT" sz="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pt-PT" altLang="pt-PT" sz="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Specimens</a:t>
            </a:r>
            <a:endParaRPr kumimoji="0" lang="pt-PT" altLang="pt-PT" sz="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PT" altLang="pt-PT" sz="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estrategia</a:t>
            </a:r>
            <a:r>
              <a:rPr kumimoji="0" lang="pt-PT" altLang="pt-PT" sz="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controlo </a:t>
            </a:r>
            <a:r>
              <a:rPr kumimoji="0" lang="pt-PT" altLang="pt-PT" sz="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desloc</a:t>
            </a:r>
            <a:r>
              <a:rPr kumimoji="0" lang="pt-PT" altLang="pt-PT" sz="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+ força</a:t>
            </a:r>
            <a:r>
              <a:rPr kumimoji="0" lang="pt-PT" altLang="pt-PT" sz="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pt-PT" altLang="pt-PT" sz="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altLang="pt-PT" sz="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PT" altLang="pt-PT" sz="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7- MODELING OF THE NHERI UCSD 6-DOF OUTDOOR SHAKE TABLE UNDER BARE TABLE AND LOADEDCONDITIONS,C. Lai &amp; J. Conte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PT" altLang="pt-PT" sz="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plataforma sísmica</a:t>
            </a:r>
            <a:r>
              <a:rPr kumimoji="0" lang="pt-PT" altLang="pt-PT" sz="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pt-PT" altLang="pt-PT" sz="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altLang="pt-PT" sz="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PT" altLang="pt-PT" sz="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8- paper FUTURE PERSPECTIVE OF CONTRIBUTION TO RESEARCH ON EARTHQUAKE-DISASTER RISK REDUCTION WITH E-DEFENSE, K. Tabata1, Y. Kawamata2, Y. Komatsu2, E. Sato2, J. Fujiwara2, T. Yamashita1 &amp; Y. Nakano1,3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PT" altLang="pt-PT" sz="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plataforma sísmica Japão</a:t>
            </a:r>
            <a:r>
              <a:rPr kumimoji="0" lang="pt-PT" altLang="pt-PT" sz="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pt-PT" altLang="pt-PT" sz="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altLang="pt-PT" sz="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PT" altLang="pt-PT" sz="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9- paper EUROPEAN LABORATORY FOR STRUCTURAL ASSESSMENT: 30 YEARS OF COLLABORATIVE RESEARCH, G. Tsionis1 , P. Negro2, J. Molina2, M. Peroni2, M. </a:t>
            </a:r>
            <a:r>
              <a:rPr kumimoji="0" lang="pt-PT" altLang="pt-PT" sz="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Lamperti</a:t>
            </a:r>
            <a:r>
              <a:rPr kumimoji="0" lang="pt-PT" altLang="pt-PT" sz="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Tornaghi2 &amp; P. Pegon3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PT" altLang="pt-PT" sz="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plataforma </a:t>
            </a:r>
            <a:r>
              <a:rPr kumimoji="0" lang="pt-PT" altLang="pt-PT" sz="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sismica</a:t>
            </a:r>
            <a:r>
              <a:rPr kumimoji="0" lang="pt-PT" altLang="pt-PT" sz="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ESLA</a:t>
            </a:r>
            <a:r>
              <a:rPr kumimoji="0" lang="pt-PT" altLang="pt-PT" sz="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pt-PT" altLang="pt-PT" sz="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altLang="pt-PT" sz="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PT" altLang="pt-PT" sz="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10- paper AN ULTIMATE CHOICE BETWEEN SHAKING TABLE TEST AND HYBRID SIMULATION FOR ADVANCING SEISMIC ANALYSIS AND DESIGN , </a:t>
            </a:r>
            <a:r>
              <a:rPr kumimoji="0" lang="pt-PT" altLang="pt-PT" sz="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Masayoshi</a:t>
            </a:r>
            <a:r>
              <a:rPr kumimoji="0" lang="pt-PT" altLang="pt-PT" sz="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pt-PT" altLang="pt-PT" sz="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Nakashima</a:t>
            </a:r>
            <a:endParaRPr kumimoji="0" lang="pt-PT" altLang="pt-PT" sz="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PT" altLang="pt-PT" sz="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comparação métodos ensaio</a:t>
            </a:r>
            <a:r>
              <a:rPr kumimoji="0" lang="pt-PT" altLang="pt-PT" sz="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pt-PT" altLang="pt-PT" sz="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altLang="pt-PT" sz="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PT" altLang="pt-PT" sz="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11-Estrategias Controlo MTS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PT" altLang="pt-PT" sz="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Pasta com </a:t>
            </a:r>
            <a:r>
              <a:rPr kumimoji="0" lang="pt-PT" altLang="pt-PT" sz="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doc</a:t>
            </a:r>
            <a:r>
              <a:rPr kumimoji="0" lang="pt-PT" altLang="pt-PT" sz="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técnicos com descrição das várias </a:t>
            </a:r>
            <a:r>
              <a:rPr kumimoji="0" lang="pt-PT" altLang="pt-PT" sz="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estrategias</a:t>
            </a:r>
            <a:r>
              <a:rPr kumimoji="0" lang="pt-PT" altLang="pt-PT" sz="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da MTS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altLang="pt-PT" sz="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PT" altLang="pt-PT" sz="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12 - tese MSC </a:t>
            </a:r>
            <a:r>
              <a:rPr kumimoji="0" lang="pt-PT" altLang="pt-PT" sz="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Joao</a:t>
            </a:r>
            <a:r>
              <a:rPr kumimoji="0" lang="pt-PT" altLang="pt-PT" sz="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Marques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PT" altLang="pt-PT" sz="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descricao</a:t>
            </a:r>
            <a:r>
              <a:rPr kumimoji="0" lang="pt-PT" altLang="pt-PT" sz="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/</a:t>
            </a:r>
            <a:r>
              <a:rPr kumimoji="0" lang="pt-PT" altLang="pt-PT" sz="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modelacao</a:t>
            </a:r>
            <a:r>
              <a:rPr kumimoji="0" lang="pt-PT" altLang="pt-PT" sz="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pt-PT" altLang="pt-PT" sz="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Plat</a:t>
            </a:r>
            <a:r>
              <a:rPr kumimoji="0" lang="pt-PT" altLang="pt-PT" sz="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pt-PT" altLang="pt-PT" sz="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Sismica</a:t>
            </a:r>
            <a:r>
              <a:rPr kumimoji="0" lang="pt-PT" altLang="pt-PT" sz="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LNEC </a:t>
            </a:r>
            <a:r>
              <a:rPr kumimoji="0" lang="pt-PT" altLang="pt-PT" sz="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descricao</a:t>
            </a:r>
            <a:r>
              <a:rPr kumimoji="0" lang="pt-PT" altLang="pt-PT" sz="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pt-PT" altLang="pt-PT" sz="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metodos</a:t>
            </a:r>
            <a:r>
              <a:rPr kumimoji="0" lang="pt-PT" altLang="pt-PT" sz="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pt-PT" altLang="pt-PT" sz="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identificacao</a:t>
            </a:r>
            <a:r>
              <a:rPr kumimoji="0" lang="pt-PT" altLang="pt-PT" sz="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pt-PT" altLang="pt-PT" sz="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altLang="pt-PT" sz="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PT" altLang="pt-PT" sz="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13 - </a:t>
            </a:r>
            <a:r>
              <a:rPr kumimoji="0" lang="pt-PT" altLang="pt-PT" sz="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docuemnto</a:t>
            </a:r>
            <a:r>
              <a:rPr kumimoji="0" lang="pt-PT" altLang="pt-PT" sz="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'</a:t>
            </a:r>
            <a:r>
              <a:rPr kumimoji="0" lang="pt-PT" altLang="pt-PT" sz="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NotesOnServoController</a:t>
            </a:r>
            <a:r>
              <a:rPr kumimoji="0" lang="pt-PT" altLang="pt-PT" sz="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(</a:t>
            </a:r>
            <a:r>
              <a:rPr kumimoji="0" lang="pt-PT" altLang="pt-PT" sz="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FCarvalhal</a:t>
            </a:r>
            <a:r>
              <a:rPr kumimoji="0" lang="pt-PT" altLang="pt-PT" sz="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)'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PT" altLang="pt-PT" sz="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estrategias</a:t>
            </a:r>
            <a:r>
              <a:rPr kumimoji="0" lang="pt-PT" altLang="pt-PT" sz="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de controlo PID e AAF</a:t>
            </a:r>
            <a:r>
              <a:rPr kumimoji="0" lang="pt-PT" altLang="pt-PT" sz="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pt-PT" altLang="pt-PT" sz="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altLang="pt-PT" sz="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pt-PT" altLang="pt-PT" sz="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15 - EnsaiosSismicosLNEC.docx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pt-PT" altLang="pt-PT" sz="400" b="1" dirty="0">
                <a:solidFill>
                  <a:schemeClr val="tx1"/>
                </a:solidFill>
                <a:latin typeface="Arial" panose="020B0604020202020204" pitchFamily="34" charset="0"/>
              </a:rPr>
              <a:t>D</a:t>
            </a:r>
            <a:r>
              <a:rPr kumimoji="0" lang="pt-PT" altLang="pt-PT" sz="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escrição do processo dos ensaios sísmicos no LNEC e dois artigos sobre ensaios </a:t>
            </a:r>
            <a:r>
              <a:rPr kumimoji="0" lang="pt-PT" altLang="pt-PT" sz="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sísimicos</a:t>
            </a:r>
            <a:r>
              <a:rPr kumimoji="0" lang="pt-PT" altLang="pt-PT" sz="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e em particular os ensaios em mesa </a:t>
            </a:r>
            <a:r>
              <a:rPr kumimoji="0" lang="pt-PT" altLang="pt-PT" sz="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sismica</a:t>
            </a:r>
            <a:endParaRPr kumimoji="0" lang="pt-PT" altLang="pt-PT" sz="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altLang="pt-PT" sz="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PT" altLang="pt-PT" sz="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16- 1998 </a:t>
            </a:r>
            <a:r>
              <a:rPr kumimoji="0" lang="pt-PT" altLang="pt-PT" sz="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paper_Seismic</a:t>
            </a:r>
            <a:r>
              <a:rPr kumimoji="0" lang="pt-PT" altLang="pt-PT" sz="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pt-PT" altLang="pt-PT" sz="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testing</a:t>
            </a:r>
            <a:r>
              <a:rPr kumimoji="0" lang="pt-PT" altLang="pt-PT" sz="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pt-PT" altLang="pt-PT" sz="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of</a:t>
            </a:r>
            <a:r>
              <a:rPr kumimoji="0" lang="pt-PT" altLang="pt-PT" sz="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pt-PT" altLang="pt-PT" sz="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structures</a:t>
            </a:r>
            <a:endParaRPr kumimoji="0" lang="pt-PT" altLang="pt-PT" sz="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altLang="pt-PT" sz="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PT" altLang="pt-PT" sz="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17- 2023_AdvancesOnTenting&amp;ExpCivilEngineering (página 173)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880955D5-D1BD-C56A-B6E7-6A88C321EED1}"/>
              </a:ext>
            </a:extLst>
          </p:cNvPr>
          <p:cNvSpPr txBox="1"/>
          <p:nvPr/>
        </p:nvSpPr>
        <p:spPr>
          <a:xfrm>
            <a:off x="100193" y="1621583"/>
            <a:ext cx="292295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pt-PT" altLang="pt-PT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14 - tese </a:t>
            </a:r>
            <a:r>
              <a:rPr kumimoji="0" lang="pt-PT" altLang="pt-PT" sz="1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F.Oliveira</a:t>
            </a:r>
            <a:r>
              <a:rPr kumimoji="0" lang="pt-PT" altLang="pt-PT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Modelo MKC 1DOF, 2DOF e 10DOF </a:t>
            </a:r>
            <a:r>
              <a:rPr kumimoji="0" lang="pt-PT" altLang="pt-PT" sz="1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- </a:t>
            </a:r>
            <a:r>
              <a:rPr kumimoji="0" lang="pt-PT" altLang="pt-PT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Estratégias de controlo (</a:t>
            </a:r>
            <a:r>
              <a:rPr kumimoji="0" lang="pt-PT" altLang="pt-PT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semi-ativo</a:t>
            </a:r>
            <a:r>
              <a:rPr kumimoji="0" lang="pt-PT" altLang="pt-PT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)</a:t>
            </a:r>
            <a:r>
              <a:rPr kumimoji="0" lang="pt-PT" altLang="pt-PT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pt-PT" altLang="pt-PT" sz="1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pt-PT" altLang="pt-PT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Capitulo 3.1 – </a:t>
            </a:r>
            <a:r>
              <a:rPr kumimoji="0" lang="pt-PT" altLang="pt-PT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Structural</a:t>
            </a:r>
            <a:r>
              <a:rPr kumimoji="0" lang="pt-PT" altLang="pt-PT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pt-PT" altLang="pt-PT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Models</a:t>
            </a:r>
            <a:endParaRPr kumimoji="0" lang="pt-PT" altLang="pt-PT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pt-PT" altLang="pt-PT" sz="1000" dirty="0">
                <a:solidFill>
                  <a:schemeClr val="tx1"/>
                </a:solidFill>
                <a:latin typeface="Arial" panose="020B0604020202020204" pitchFamily="34" charset="0"/>
              </a:rPr>
              <a:t>Capitulo 4.1 – 2DOF </a:t>
            </a:r>
            <a:r>
              <a:rPr lang="pt-PT" altLang="pt-PT" sz="1000" dirty="0" err="1">
                <a:solidFill>
                  <a:schemeClr val="tx1"/>
                </a:solidFill>
                <a:latin typeface="Arial" panose="020B0604020202020204" pitchFamily="34" charset="0"/>
              </a:rPr>
              <a:t>Mechanical</a:t>
            </a:r>
            <a:r>
              <a:rPr lang="pt-PT" altLang="pt-PT" sz="1000" dirty="0">
                <a:solidFill>
                  <a:schemeClr val="tx1"/>
                </a:solidFill>
                <a:latin typeface="Arial" panose="020B0604020202020204" pitchFamily="34" charset="0"/>
              </a:rPr>
              <a:t> Model</a:t>
            </a:r>
            <a:endParaRPr kumimoji="0" lang="pt-PT" altLang="pt-PT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8240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23E6A21B-9648-E483-489E-EE0FBA601A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>
            <a:extLst>
              <a:ext uri="{FF2B5EF4-FFF2-40B4-BE49-F238E27FC236}">
                <a16:creationId xmlns:a16="http://schemas.microsoft.com/office/drawing/2014/main" id="{520A67C9-4A44-BA79-20A2-63F057E28CE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1740"/>
          <a:stretch/>
        </p:blipFill>
        <p:spPr>
          <a:xfrm>
            <a:off x="3475080" y="725659"/>
            <a:ext cx="4601000" cy="1238892"/>
          </a:xfrm>
          <a:prstGeom prst="rect">
            <a:avLst/>
          </a:prstGeom>
        </p:spPr>
      </p:pic>
      <p:pic>
        <p:nvPicPr>
          <p:cNvPr id="56" name="Google Shape;56;p1">
            <a:extLst>
              <a:ext uri="{FF2B5EF4-FFF2-40B4-BE49-F238E27FC236}">
                <a16:creationId xmlns:a16="http://schemas.microsoft.com/office/drawing/2014/main" id="{180AA034-46F4-9DFF-6911-F36828EC00BB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83400" y="0"/>
            <a:ext cx="1460600" cy="642675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">
            <a:extLst>
              <a:ext uri="{FF2B5EF4-FFF2-40B4-BE49-F238E27FC236}">
                <a16:creationId xmlns:a16="http://schemas.microsoft.com/office/drawing/2014/main" id="{608A3648-DF9E-64FF-3BA4-D4D3C2E3645F}"/>
              </a:ext>
            </a:extLst>
          </p:cNvPr>
          <p:cNvSpPr txBox="1"/>
          <p:nvPr/>
        </p:nvSpPr>
        <p:spPr>
          <a:xfrm>
            <a:off x="0" y="0"/>
            <a:ext cx="1371600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PT" sz="1200" b="0" i="0" u="none" strike="noStrike" cap="none" dirty="0">
                <a:solidFill>
                  <a:srgbClr val="B7B7B7"/>
                </a:solidFill>
                <a:latin typeface="Arial"/>
                <a:ea typeface="Arial"/>
                <a:cs typeface="Arial"/>
                <a:sym typeface="Arial"/>
              </a:rPr>
              <a:t>PSM - 2024/2025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7440519-6B3F-7E29-5DA7-B7537312D6FF}"/>
              </a:ext>
            </a:extLst>
          </p:cNvPr>
          <p:cNvSpPr txBox="1"/>
          <p:nvPr/>
        </p:nvSpPr>
        <p:spPr>
          <a:xfrm>
            <a:off x="100193" y="915609"/>
            <a:ext cx="8543109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pt-PT" sz="1000" b="1" dirty="0"/>
              <a:t>1 - 2021 PhD </a:t>
            </a:r>
            <a:r>
              <a:rPr lang="pt-PT" sz="1000" b="1" dirty="0" err="1"/>
              <a:t>Gidewon</a:t>
            </a:r>
            <a:r>
              <a:rPr lang="pt-PT" sz="1000" b="1" dirty="0"/>
              <a:t> </a:t>
            </a:r>
            <a:r>
              <a:rPr lang="pt-PT" sz="1000" b="1" dirty="0" err="1"/>
              <a:t>Tekeste</a:t>
            </a:r>
            <a:r>
              <a:rPr lang="pt-PT" sz="1000" b="1" dirty="0"/>
              <a:t>:</a:t>
            </a:r>
          </a:p>
          <a:p>
            <a:pPr marL="171450" lvl="5" indent="-171450">
              <a:buFont typeface="Arial" panose="020B0604020202020204" pitchFamily="34" charset="0"/>
              <a:buChar char="•"/>
            </a:pPr>
            <a:r>
              <a:rPr lang="pt-PT" sz="1000" dirty="0"/>
              <a:t>Capitulo 2.8 - Estratégia de controlo</a:t>
            </a:r>
          </a:p>
          <a:p>
            <a:pPr marL="171450" lvl="6" indent="-171450">
              <a:buFont typeface="Arial" panose="020B0604020202020204" pitchFamily="34" charset="0"/>
              <a:buChar char="•"/>
            </a:pPr>
            <a:r>
              <a:rPr lang="pt-PT" sz="1000" dirty="0"/>
              <a:t>Capitulo 3.3 - Modelo Mesa Sísmica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F9D8F966-5A29-7DD4-C2D7-7C27CE5AB3FA}"/>
              </a:ext>
            </a:extLst>
          </p:cNvPr>
          <p:cNvSpPr txBox="1"/>
          <p:nvPr/>
        </p:nvSpPr>
        <p:spPr>
          <a:xfrm>
            <a:off x="1888397" y="321337"/>
            <a:ext cx="508634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600" b="1" dirty="0"/>
              <a:t>Leitura da Bibliografia, com foco na modelação </a:t>
            </a:r>
          </a:p>
        </p:txBody>
      </p:sp>
      <p:sp>
        <p:nvSpPr>
          <p:cNvPr id="17" name="Rectangle 4">
            <a:extLst>
              <a:ext uri="{FF2B5EF4-FFF2-40B4-BE49-F238E27FC236}">
                <a16:creationId xmlns:a16="http://schemas.microsoft.com/office/drawing/2014/main" id="{2380933D-D9BD-7DCA-6A20-0ADAB4889C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433" y="2459494"/>
            <a:ext cx="8576627" cy="2677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PT" altLang="pt-PT" sz="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2-paper </a:t>
            </a:r>
            <a:r>
              <a:rPr kumimoji="0" lang="pt-PT" altLang="pt-PT" sz="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Wiliams</a:t>
            </a:r>
            <a:r>
              <a:rPr kumimoji="0" lang="pt-PT" altLang="pt-PT" sz="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&amp; </a:t>
            </a:r>
            <a:r>
              <a:rPr kumimoji="0" lang="pt-PT" altLang="pt-PT" sz="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Blakeborough</a:t>
            </a:r>
            <a:r>
              <a:rPr kumimoji="0" lang="pt-PT" altLang="pt-PT" sz="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2001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PT" altLang="pt-PT" sz="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cap</a:t>
            </a:r>
            <a:r>
              <a:rPr kumimoji="0" lang="pt-PT" altLang="pt-PT" sz="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2 - </a:t>
            </a:r>
            <a:r>
              <a:rPr kumimoji="0" lang="pt-PT" altLang="pt-PT" sz="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Estartegias</a:t>
            </a:r>
            <a:r>
              <a:rPr kumimoji="0" lang="pt-PT" altLang="pt-PT" sz="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de controlo mesa sísmica</a:t>
            </a:r>
            <a:r>
              <a:rPr kumimoji="0" lang="pt-PT" altLang="pt-PT" sz="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pt-PT" altLang="pt-PT" sz="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altLang="pt-PT" sz="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PT" altLang="pt-PT" sz="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3- paper </a:t>
            </a:r>
            <a:r>
              <a:rPr kumimoji="0" lang="pt-PT" altLang="pt-PT" sz="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Benchmark</a:t>
            </a:r>
            <a:r>
              <a:rPr kumimoji="0" lang="pt-PT" altLang="pt-PT" sz="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pt-PT" altLang="pt-PT" sz="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control</a:t>
            </a:r>
            <a:r>
              <a:rPr kumimoji="0" lang="pt-PT" altLang="pt-PT" sz="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problem for real-time </a:t>
            </a:r>
            <a:r>
              <a:rPr kumimoji="0" lang="pt-PT" altLang="pt-PT" sz="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hybrid</a:t>
            </a:r>
            <a:r>
              <a:rPr kumimoji="0" lang="pt-PT" altLang="pt-PT" sz="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pt-PT" altLang="pt-PT" sz="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simulation</a:t>
            </a:r>
            <a:r>
              <a:rPr kumimoji="0" lang="pt-PT" altLang="pt-PT" sz="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2019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PT" altLang="pt-PT" sz="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cap</a:t>
            </a:r>
            <a:r>
              <a:rPr kumimoji="0" lang="pt-PT" altLang="pt-PT" sz="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4.2 - modelos</a:t>
            </a:r>
            <a:r>
              <a:rPr kumimoji="0" lang="pt-PT" altLang="pt-PT" sz="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pt-PT" altLang="pt-PT" sz="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altLang="pt-PT" sz="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PT" altLang="pt-PT" sz="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4-Phillips, B., &amp; Spencer, B. (2011) Model-Based Servo-</a:t>
            </a:r>
            <a:r>
              <a:rPr kumimoji="0" lang="pt-PT" altLang="pt-PT" sz="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Hydraulic</a:t>
            </a:r>
            <a:r>
              <a:rPr kumimoji="0" lang="pt-PT" altLang="pt-PT" sz="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pt-PT" altLang="pt-PT" sz="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Control</a:t>
            </a:r>
            <a:r>
              <a:rPr kumimoji="0" lang="pt-PT" altLang="pt-PT" sz="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for Real-Time </a:t>
            </a:r>
            <a:r>
              <a:rPr kumimoji="0" lang="pt-PT" altLang="pt-PT" sz="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Hybrid</a:t>
            </a:r>
            <a:r>
              <a:rPr kumimoji="0" lang="pt-PT" altLang="pt-PT" sz="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pt-PT" altLang="pt-PT" sz="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Simulation</a:t>
            </a:r>
            <a:r>
              <a:rPr kumimoji="0" lang="pt-PT" altLang="pt-PT" sz="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 </a:t>
            </a:r>
            <a:r>
              <a:rPr kumimoji="0" lang="pt-PT" altLang="pt-PT" sz="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University</a:t>
            </a:r>
            <a:r>
              <a:rPr kumimoji="0" lang="pt-PT" altLang="pt-PT" sz="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pt-PT" altLang="pt-PT" sz="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of</a:t>
            </a:r>
            <a:r>
              <a:rPr kumimoji="0" lang="pt-PT" altLang="pt-PT" sz="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Illinois at Urbana-</a:t>
            </a:r>
            <a:r>
              <a:rPr kumimoji="0" lang="pt-PT" altLang="pt-PT" sz="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Champaign</a:t>
            </a:r>
            <a:r>
              <a:rPr kumimoji="0" lang="pt-PT" altLang="pt-PT" sz="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NSEL Report Series., June2011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PT" altLang="pt-PT" sz="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Cap</a:t>
            </a:r>
            <a:r>
              <a:rPr kumimoji="0" lang="pt-PT" altLang="pt-PT" sz="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2 - Modelo </a:t>
            </a:r>
            <a:r>
              <a:rPr kumimoji="0" lang="pt-PT" altLang="pt-PT" sz="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Cap</a:t>
            </a:r>
            <a:r>
              <a:rPr kumimoji="0" lang="pt-PT" altLang="pt-PT" sz="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3 - Controlo </a:t>
            </a:r>
            <a:r>
              <a:rPr kumimoji="0" lang="pt-PT" altLang="pt-PT" sz="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Cap</a:t>
            </a:r>
            <a:r>
              <a:rPr kumimoji="0" lang="pt-PT" altLang="pt-PT" sz="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4.2 - Identificação/caracterização</a:t>
            </a:r>
            <a:r>
              <a:rPr kumimoji="0" lang="pt-PT" altLang="pt-PT" sz="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pt-PT" altLang="pt-PT" sz="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altLang="pt-PT" sz="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PT" altLang="pt-PT" sz="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5- </a:t>
            </a:r>
            <a:r>
              <a:rPr kumimoji="0" lang="pt-PT" altLang="pt-PT" sz="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Carrion</a:t>
            </a:r>
            <a:r>
              <a:rPr kumimoji="0" lang="pt-PT" altLang="pt-PT" sz="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J., &amp; Spencer, B. (2007) Model-based </a:t>
            </a:r>
            <a:r>
              <a:rPr kumimoji="0" lang="pt-PT" altLang="pt-PT" sz="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Strategies</a:t>
            </a:r>
            <a:r>
              <a:rPr kumimoji="0" lang="pt-PT" altLang="pt-PT" sz="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for Real-time </a:t>
            </a:r>
            <a:r>
              <a:rPr kumimoji="0" lang="pt-PT" altLang="pt-PT" sz="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Hybrid</a:t>
            </a:r>
            <a:r>
              <a:rPr kumimoji="0" lang="pt-PT" altLang="pt-PT" sz="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pt-PT" altLang="pt-PT" sz="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Testing</a:t>
            </a:r>
            <a:r>
              <a:rPr kumimoji="0" lang="pt-PT" altLang="pt-PT" sz="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 </a:t>
            </a:r>
            <a:r>
              <a:rPr kumimoji="0" lang="pt-PT" altLang="pt-PT" sz="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University</a:t>
            </a:r>
            <a:r>
              <a:rPr kumimoji="0" lang="pt-PT" altLang="pt-PT" sz="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pt-PT" altLang="pt-PT" sz="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of</a:t>
            </a:r>
            <a:r>
              <a:rPr kumimoji="0" lang="pt-PT" altLang="pt-PT" sz="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Illinois at </a:t>
            </a:r>
            <a:r>
              <a:rPr kumimoji="0" lang="pt-PT" altLang="pt-PT" sz="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Urbana-Champaign:NSEL</a:t>
            </a:r>
            <a:r>
              <a:rPr kumimoji="0" lang="pt-PT" altLang="pt-PT" sz="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Report Series., </a:t>
            </a:r>
            <a:r>
              <a:rPr kumimoji="0" lang="pt-PT" altLang="pt-PT" sz="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December</a:t>
            </a:r>
            <a:r>
              <a:rPr kumimoji="0" lang="pt-PT" altLang="pt-PT" sz="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PT" altLang="pt-PT" sz="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Cap</a:t>
            </a:r>
            <a:r>
              <a:rPr kumimoji="0" lang="pt-PT" altLang="pt-PT" sz="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6 - descrição Servo-</a:t>
            </a:r>
            <a:r>
              <a:rPr kumimoji="0" lang="pt-PT" altLang="pt-PT" sz="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valvula</a:t>
            </a:r>
            <a:r>
              <a:rPr kumimoji="0" lang="pt-PT" altLang="pt-PT" sz="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e modelação </a:t>
            </a:r>
            <a:r>
              <a:rPr kumimoji="0" lang="pt-PT" altLang="pt-PT" sz="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Cap</a:t>
            </a:r>
            <a:r>
              <a:rPr kumimoji="0" lang="pt-PT" altLang="pt-PT" sz="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7 - controlo</a:t>
            </a:r>
            <a:r>
              <a:rPr kumimoji="0" lang="pt-PT" altLang="pt-PT" sz="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pt-PT" altLang="pt-PT" sz="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altLang="pt-PT" sz="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PT" altLang="pt-PT" sz="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6-Paper </a:t>
            </a:r>
            <a:r>
              <a:rPr kumimoji="0" lang="pt-PT" altLang="pt-PT" sz="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Cascade</a:t>
            </a:r>
            <a:r>
              <a:rPr kumimoji="0" lang="pt-PT" altLang="pt-PT" sz="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pt-PT" altLang="pt-PT" sz="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Control</a:t>
            </a:r>
            <a:r>
              <a:rPr kumimoji="0" lang="pt-PT" altLang="pt-PT" sz="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pt-PT" altLang="pt-PT" sz="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Method</a:t>
            </a:r>
            <a:r>
              <a:rPr kumimoji="0" lang="pt-PT" altLang="pt-PT" sz="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for </a:t>
            </a:r>
            <a:r>
              <a:rPr kumimoji="0" lang="pt-PT" altLang="pt-PT" sz="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Conducting</a:t>
            </a:r>
            <a:r>
              <a:rPr kumimoji="0" lang="pt-PT" altLang="pt-PT" sz="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pt-PT" altLang="pt-PT" sz="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Hybrid</a:t>
            </a:r>
            <a:r>
              <a:rPr kumimoji="0" lang="pt-PT" altLang="pt-PT" sz="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pt-PT" altLang="pt-PT" sz="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Simulation</a:t>
            </a:r>
            <a:r>
              <a:rPr kumimoji="0" lang="pt-PT" altLang="pt-PT" sz="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with </a:t>
            </a:r>
            <a:r>
              <a:rPr kumimoji="0" lang="pt-PT" altLang="pt-PT" sz="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Stiff</a:t>
            </a:r>
            <a:r>
              <a:rPr kumimoji="0" lang="pt-PT" altLang="pt-PT" sz="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pt-PT" altLang="pt-PT" sz="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Specimens</a:t>
            </a:r>
            <a:endParaRPr kumimoji="0" lang="pt-PT" altLang="pt-PT" sz="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PT" altLang="pt-PT" sz="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estrategia</a:t>
            </a:r>
            <a:r>
              <a:rPr kumimoji="0" lang="pt-PT" altLang="pt-PT" sz="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controlo </a:t>
            </a:r>
            <a:r>
              <a:rPr kumimoji="0" lang="pt-PT" altLang="pt-PT" sz="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desloc</a:t>
            </a:r>
            <a:r>
              <a:rPr kumimoji="0" lang="pt-PT" altLang="pt-PT" sz="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+ força</a:t>
            </a:r>
            <a:r>
              <a:rPr kumimoji="0" lang="pt-PT" altLang="pt-PT" sz="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pt-PT" altLang="pt-PT" sz="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altLang="pt-PT" sz="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PT" altLang="pt-PT" sz="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7- MODELING OF THE NHERI UCSD 6-DOF OUTDOOR SHAKE TABLE UNDER BARE TABLE AND LOADEDCONDITIONS,C. Lai &amp; J. Conte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PT" altLang="pt-PT" sz="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plataforma sísmica</a:t>
            </a:r>
            <a:r>
              <a:rPr kumimoji="0" lang="pt-PT" altLang="pt-PT" sz="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pt-PT" altLang="pt-PT" sz="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altLang="pt-PT" sz="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PT" altLang="pt-PT" sz="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8- paper FUTURE PERSPECTIVE OF CONTRIBUTION TO RESEARCH ON EARTHQUAKE-DISASTER RISK REDUCTION WITH E-DEFENSE, K. Tabata1, Y. Kawamata2, Y. Komatsu2, E. Sato2, J. Fujiwara2, T. Yamashita1 &amp; Y. Nakano1,3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PT" altLang="pt-PT" sz="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plataforma sísmica Japão</a:t>
            </a:r>
            <a:r>
              <a:rPr kumimoji="0" lang="pt-PT" altLang="pt-PT" sz="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pt-PT" altLang="pt-PT" sz="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altLang="pt-PT" sz="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PT" altLang="pt-PT" sz="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9- paper EUROPEAN LABORATORY FOR STRUCTURAL ASSESSMENT: 30 YEARS OF COLLABORATIVE RESEARCH, G. Tsionis1 , P. Negro2, J. Molina2, M. Peroni2, M. </a:t>
            </a:r>
            <a:r>
              <a:rPr kumimoji="0" lang="pt-PT" altLang="pt-PT" sz="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Lamperti</a:t>
            </a:r>
            <a:r>
              <a:rPr kumimoji="0" lang="pt-PT" altLang="pt-PT" sz="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Tornaghi2 &amp; P. Pegon3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PT" altLang="pt-PT" sz="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plataforma </a:t>
            </a:r>
            <a:r>
              <a:rPr kumimoji="0" lang="pt-PT" altLang="pt-PT" sz="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sismica</a:t>
            </a:r>
            <a:r>
              <a:rPr kumimoji="0" lang="pt-PT" altLang="pt-PT" sz="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ESLA</a:t>
            </a:r>
            <a:r>
              <a:rPr kumimoji="0" lang="pt-PT" altLang="pt-PT" sz="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pt-PT" altLang="pt-PT" sz="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altLang="pt-PT" sz="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PT" altLang="pt-PT" sz="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10- paper AN ULTIMATE CHOICE BETWEEN SHAKING TABLE TEST AND HYBRID SIMULATION FOR ADVANCING SEISMIC ANALYSIS AND DESIGN , </a:t>
            </a:r>
            <a:r>
              <a:rPr kumimoji="0" lang="pt-PT" altLang="pt-PT" sz="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Masayoshi</a:t>
            </a:r>
            <a:r>
              <a:rPr kumimoji="0" lang="pt-PT" altLang="pt-PT" sz="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pt-PT" altLang="pt-PT" sz="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Nakashima</a:t>
            </a:r>
            <a:endParaRPr kumimoji="0" lang="pt-PT" altLang="pt-PT" sz="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PT" altLang="pt-PT" sz="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comparação métodos ensaio</a:t>
            </a:r>
            <a:r>
              <a:rPr kumimoji="0" lang="pt-PT" altLang="pt-PT" sz="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pt-PT" altLang="pt-PT" sz="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altLang="pt-PT" sz="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PT" altLang="pt-PT" sz="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11-Estrategias Controlo MTS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PT" altLang="pt-PT" sz="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Pasta com </a:t>
            </a:r>
            <a:r>
              <a:rPr kumimoji="0" lang="pt-PT" altLang="pt-PT" sz="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doc</a:t>
            </a:r>
            <a:r>
              <a:rPr kumimoji="0" lang="pt-PT" altLang="pt-PT" sz="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técnicos com descrição das várias </a:t>
            </a:r>
            <a:r>
              <a:rPr kumimoji="0" lang="pt-PT" altLang="pt-PT" sz="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estrategias</a:t>
            </a:r>
            <a:r>
              <a:rPr kumimoji="0" lang="pt-PT" altLang="pt-PT" sz="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da MTS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altLang="pt-PT" sz="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PT" altLang="pt-PT" sz="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12 - tese MSC </a:t>
            </a:r>
            <a:r>
              <a:rPr kumimoji="0" lang="pt-PT" altLang="pt-PT" sz="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Joao</a:t>
            </a:r>
            <a:r>
              <a:rPr kumimoji="0" lang="pt-PT" altLang="pt-PT" sz="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Marques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PT" altLang="pt-PT" sz="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descricao</a:t>
            </a:r>
            <a:r>
              <a:rPr kumimoji="0" lang="pt-PT" altLang="pt-PT" sz="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/</a:t>
            </a:r>
            <a:r>
              <a:rPr kumimoji="0" lang="pt-PT" altLang="pt-PT" sz="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modelacao</a:t>
            </a:r>
            <a:r>
              <a:rPr kumimoji="0" lang="pt-PT" altLang="pt-PT" sz="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pt-PT" altLang="pt-PT" sz="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Plat</a:t>
            </a:r>
            <a:r>
              <a:rPr kumimoji="0" lang="pt-PT" altLang="pt-PT" sz="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pt-PT" altLang="pt-PT" sz="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Sismica</a:t>
            </a:r>
            <a:r>
              <a:rPr kumimoji="0" lang="pt-PT" altLang="pt-PT" sz="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LNEC </a:t>
            </a:r>
            <a:r>
              <a:rPr kumimoji="0" lang="pt-PT" altLang="pt-PT" sz="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descricao</a:t>
            </a:r>
            <a:r>
              <a:rPr kumimoji="0" lang="pt-PT" altLang="pt-PT" sz="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pt-PT" altLang="pt-PT" sz="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metodos</a:t>
            </a:r>
            <a:r>
              <a:rPr kumimoji="0" lang="pt-PT" altLang="pt-PT" sz="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pt-PT" altLang="pt-PT" sz="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identificacao</a:t>
            </a:r>
            <a:r>
              <a:rPr kumimoji="0" lang="pt-PT" altLang="pt-PT" sz="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pt-PT" altLang="pt-PT" sz="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altLang="pt-PT" sz="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PT" altLang="pt-PT" sz="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13 - </a:t>
            </a:r>
            <a:r>
              <a:rPr kumimoji="0" lang="pt-PT" altLang="pt-PT" sz="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docuemnto</a:t>
            </a:r>
            <a:r>
              <a:rPr kumimoji="0" lang="pt-PT" altLang="pt-PT" sz="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'</a:t>
            </a:r>
            <a:r>
              <a:rPr kumimoji="0" lang="pt-PT" altLang="pt-PT" sz="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NotesOnServoController</a:t>
            </a:r>
            <a:r>
              <a:rPr kumimoji="0" lang="pt-PT" altLang="pt-PT" sz="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(</a:t>
            </a:r>
            <a:r>
              <a:rPr kumimoji="0" lang="pt-PT" altLang="pt-PT" sz="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FCarvalhal</a:t>
            </a:r>
            <a:r>
              <a:rPr kumimoji="0" lang="pt-PT" altLang="pt-PT" sz="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)'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PT" altLang="pt-PT" sz="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estrategias</a:t>
            </a:r>
            <a:r>
              <a:rPr kumimoji="0" lang="pt-PT" altLang="pt-PT" sz="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de controlo PID e AAF</a:t>
            </a:r>
            <a:r>
              <a:rPr kumimoji="0" lang="pt-PT" altLang="pt-PT" sz="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pt-PT" altLang="pt-PT" sz="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altLang="pt-PT" sz="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pt-PT" altLang="pt-PT" sz="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15 - EnsaiosSismicosLNEC.docx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pt-PT" altLang="pt-PT" sz="400" b="1" dirty="0">
                <a:solidFill>
                  <a:schemeClr val="tx1"/>
                </a:solidFill>
                <a:latin typeface="Arial" panose="020B0604020202020204" pitchFamily="34" charset="0"/>
              </a:rPr>
              <a:t>D</a:t>
            </a:r>
            <a:r>
              <a:rPr kumimoji="0" lang="pt-PT" altLang="pt-PT" sz="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escrição do processo dos ensaios sísmicos no LNEC e dois artigos sobre ensaios </a:t>
            </a:r>
            <a:r>
              <a:rPr kumimoji="0" lang="pt-PT" altLang="pt-PT" sz="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sísimicos</a:t>
            </a:r>
            <a:r>
              <a:rPr kumimoji="0" lang="pt-PT" altLang="pt-PT" sz="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e em particular os ensaios em mesa </a:t>
            </a:r>
            <a:r>
              <a:rPr kumimoji="0" lang="pt-PT" altLang="pt-PT" sz="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sismica</a:t>
            </a:r>
            <a:endParaRPr kumimoji="0" lang="pt-PT" altLang="pt-PT" sz="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altLang="pt-PT" sz="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PT" altLang="pt-PT" sz="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16- 1998 </a:t>
            </a:r>
            <a:r>
              <a:rPr kumimoji="0" lang="pt-PT" altLang="pt-PT" sz="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paper_Seismic</a:t>
            </a:r>
            <a:r>
              <a:rPr kumimoji="0" lang="pt-PT" altLang="pt-PT" sz="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pt-PT" altLang="pt-PT" sz="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testing</a:t>
            </a:r>
            <a:r>
              <a:rPr kumimoji="0" lang="pt-PT" altLang="pt-PT" sz="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pt-PT" altLang="pt-PT" sz="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of</a:t>
            </a:r>
            <a:r>
              <a:rPr kumimoji="0" lang="pt-PT" altLang="pt-PT" sz="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pt-PT" altLang="pt-PT" sz="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structures</a:t>
            </a:r>
            <a:endParaRPr kumimoji="0" lang="pt-PT" altLang="pt-PT" sz="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altLang="pt-PT" sz="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PT" altLang="pt-PT" sz="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17- 2023_AdvancesOnTenting&amp;ExpCivilEngineering (página 173)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15A36811-FC97-F7C2-3CFF-2BF7449BCE15}"/>
              </a:ext>
            </a:extLst>
          </p:cNvPr>
          <p:cNvSpPr txBox="1"/>
          <p:nvPr/>
        </p:nvSpPr>
        <p:spPr>
          <a:xfrm>
            <a:off x="100193" y="1621583"/>
            <a:ext cx="292295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pt-PT" altLang="pt-PT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14 - tese </a:t>
            </a:r>
            <a:r>
              <a:rPr kumimoji="0" lang="pt-PT" altLang="pt-PT" sz="1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F.Oliveira</a:t>
            </a:r>
            <a:r>
              <a:rPr kumimoji="0" lang="pt-PT" altLang="pt-PT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Modelo MKC 1DOF, 2DOF e 10DOF </a:t>
            </a:r>
            <a:r>
              <a:rPr kumimoji="0" lang="pt-PT" altLang="pt-PT" sz="1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- </a:t>
            </a:r>
            <a:r>
              <a:rPr kumimoji="0" lang="pt-PT" altLang="pt-PT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Estratégias de controlo (</a:t>
            </a:r>
            <a:r>
              <a:rPr kumimoji="0" lang="pt-PT" altLang="pt-PT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semi-ativo</a:t>
            </a:r>
            <a:r>
              <a:rPr kumimoji="0" lang="pt-PT" altLang="pt-PT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)</a:t>
            </a:r>
            <a:r>
              <a:rPr kumimoji="0" lang="pt-PT" altLang="pt-PT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pt-PT" altLang="pt-PT" sz="1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pt-PT" altLang="pt-PT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Capitulo 3.1 – </a:t>
            </a:r>
            <a:r>
              <a:rPr kumimoji="0" lang="pt-PT" altLang="pt-PT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Structural</a:t>
            </a:r>
            <a:r>
              <a:rPr kumimoji="0" lang="pt-PT" altLang="pt-PT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pt-PT" altLang="pt-PT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Models</a:t>
            </a:r>
            <a:endParaRPr kumimoji="0" lang="pt-PT" altLang="pt-PT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pt-PT" altLang="pt-PT" sz="1000" dirty="0">
                <a:solidFill>
                  <a:schemeClr val="tx1"/>
                </a:solidFill>
                <a:latin typeface="Arial" panose="020B0604020202020204" pitchFamily="34" charset="0"/>
              </a:rPr>
              <a:t>Capitulo 4.1 – 2DOF </a:t>
            </a:r>
            <a:r>
              <a:rPr lang="pt-PT" altLang="pt-PT" sz="1000" dirty="0" err="1">
                <a:solidFill>
                  <a:schemeClr val="tx1"/>
                </a:solidFill>
                <a:latin typeface="Arial" panose="020B0604020202020204" pitchFamily="34" charset="0"/>
              </a:rPr>
              <a:t>Mechanical</a:t>
            </a:r>
            <a:r>
              <a:rPr lang="pt-PT" altLang="pt-PT" sz="1000" dirty="0">
                <a:solidFill>
                  <a:schemeClr val="tx1"/>
                </a:solidFill>
                <a:latin typeface="Arial" panose="020B0604020202020204" pitchFamily="34" charset="0"/>
              </a:rPr>
              <a:t> Model</a:t>
            </a:r>
            <a:endParaRPr kumimoji="0" lang="pt-PT" altLang="pt-PT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80425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CA3D4907-BBD5-B133-AECE-8F16A7B23F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>
            <a:extLst>
              <a:ext uri="{FF2B5EF4-FFF2-40B4-BE49-F238E27FC236}">
                <a16:creationId xmlns:a16="http://schemas.microsoft.com/office/drawing/2014/main" id="{6F0DAF23-0028-6BF3-7E15-6EC879D2983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1740"/>
          <a:stretch/>
        </p:blipFill>
        <p:spPr>
          <a:xfrm>
            <a:off x="3475080" y="725659"/>
            <a:ext cx="4601000" cy="1238892"/>
          </a:xfrm>
          <a:prstGeom prst="rect">
            <a:avLst/>
          </a:prstGeom>
        </p:spPr>
      </p:pic>
      <p:pic>
        <p:nvPicPr>
          <p:cNvPr id="56" name="Google Shape;56;p1">
            <a:extLst>
              <a:ext uri="{FF2B5EF4-FFF2-40B4-BE49-F238E27FC236}">
                <a16:creationId xmlns:a16="http://schemas.microsoft.com/office/drawing/2014/main" id="{94BC56BF-952A-898D-F4D3-BF20F2825A7D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83400" y="0"/>
            <a:ext cx="1460600" cy="642675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">
            <a:extLst>
              <a:ext uri="{FF2B5EF4-FFF2-40B4-BE49-F238E27FC236}">
                <a16:creationId xmlns:a16="http://schemas.microsoft.com/office/drawing/2014/main" id="{709583EC-39B3-A08B-A2D9-BA1C3E1F20F9}"/>
              </a:ext>
            </a:extLst>
          </p:cNvPr>
          <p:cNvSpPr txBox="1"/>
          <p:nvPr/>
        </p:nvSpPr>
        <p:spPr>
          <a:xfrm>
            <a:off x="0" y="0"/>
            <a:ext cx="1371600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PT" sz="1200" b="0" i="0" u="none" strike="noStrike" cap="none" dirty="0">
                <a:solidFill>
                  <a:srgbClr val="B7B7B7"/>
                </a:solidFill>
                <a:latin typeface="Arial"/>
                <a:ea typeface="Arial"/>
                <a:cs typeface="Arial"/>
                <a:sym typeface="Arial"/>
              </a:rPr>
              <a:t>PSM - 2024/2025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A026A77C-CC72-8533-B4EA-2C021F6917B2}"/>
              </a:ext>
            </a:extLst>
          </p:cNvPr>
          <p:cNvSpPr txBox="1"/>
          <p:nvPr/>
        </p:nvSpPr>
        <p:spPr>
          <a:xfrm>
            <a:off x="100193" y="915609"/>
            <a:ext cx="8543109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pt-PT" sz="1000" b="1" dirty="0"/>
              <a:t>1 - 2021 PhD </a:t>
            </a:r>
            <a:r>
              <a:rPr lang="pt-PT" sz="1000" b="1" dirty="0" err="1"/>
              <a:t>Gidewon</a:t>
            </a:r>
            <a:r>
              <a:rPr lang="pt-PT" sz="1000" b="1" dirty="0"/>
              <a:t> </a:t>
            </a:r>
            <a:r>
              <a:rPr lang="pt-PT" sz="1000" b="1" dirty="0" err="1"/>
              <a:t>Tekeste</a:t>
            </a:r>
            <a:r>
              <a:rPr lang="pt-PT" sz="1000" b="1" dirty="0"/>
              <a:t>:</a:t>
            </a:r>
          </a:p>
          <a:p>
            <a:pPr marL="171450" lvl="5" indent="-171450">
              <a:buFont typeface="Arial" panose="020B0604020202020204" pitchFamily="34" charset="0"/>
              <a:buChar char="•"/>
            </a:pPr>
            <a:r>
              <a:rPr lang="pt-PT" sz="1000" dirty="0"/>
              <a:t>Capitulo 2.8 - Estratégia de controlo</a:t>
            </a:r>
          </a:p>
          <a:p>
            <a:pPr marL="171450" lvl="6" indent="-171450">
              <a:buFont typeface="Arial" panose="020B0604020202020204" pitchFamily="34" charset="0"/>
              <a:buChar char="•"/>
            </a:pPr>
            <a:r>
              <a:rPr lang="pt-PT" sz="1000" dirty="0"/>
              <a:t>Capitulo 3.3 - Modelo Mesa Sísmica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7847E18A-A53B-A5D0-0BBD-ACF04A296087}"/>
              </a:ext>
            </a:extLst>
          </p:cNvPr>
          <p:cNvSpPr txBox="1"/>
          <p:nvPr/>
        </p:nvSpPr>
        <p:spPr>
          <a:xfrm>
            <a:off x="1888397" y="321337"/>
            <a:ext cx="508634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600" b="1" dirty="0"/>
              <a:t>Leitura da Bibliografia, com foco na modelação </a:t>
            </a:r>
          </a:p>
        </p:txBody>
      </p:sp>
      <p:sp>
        <p:nvSpPr>
          <p:cNvPr id="17" name="Rectangle 4">
            <a:extLst>
              <a:ext uri="{FF2B5EF4-FFF2-40B4-BE49-F238E27FC236}">
                <a16:creationId xmlns:a16="http://schemas.microsoft.com/office/drawing/2014/main" id="{1085E32C-1749-B41F-0EB6-CB1791897D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433" y="2459494"/>
            <a:ext cx="8576627" cy="2677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PT" altLang="pt-PT" sz="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2-paper </a:t>
            </a:r>
            <a:r>
              <a:rPr kumimoji="0" lang="pt-PT" altLang="pt-PT" sz="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Wiliams</a:t>
            </a:r>
            <a:r>
              <a:rPr kumimoji="0" lang="pt-PT" altLang="pt-PT" sz="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&amp; </a:t>
            </a:r>
            <a:r>
              <a:rPr kumimoji="0" lang="pt-PT" altLang="pt-PT" sz="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Blakeborough</a:t>
            </a:r>
            <a:r>
              <a:rPr kumimoji="0" lang="pt-PT" altLang="pt-PT" sz="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2001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PT" altLang="pt-PT" sz="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cap</a:t>
            </a:r>
            <a:r>
              <a:rPr kumimoji="0" lang="pt-PT" altLang="pt-PT" sz="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2 - </a:t>
            </a:r>
            <a:r>
              <a:rPr kumimoji="0" lang="pt-PT" altLang="pt-PT" sz="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Estartegias</a:t>
            </a:r>
            <a:r>
              <a:rPr kumimoji="0" lang="pt-PT" altLang="pt-PT" sz="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de controlo mesa sísmica</a:t>
            </a:r>
            <a:r>
              <a:rPr kumimoji="0" lang="pt-PT" altLang="pt-PT" sz="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pt-PT" altLang="pt-PT" sz="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altLang="pt-PT" sz="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PT" altLang="pt-PT" sz="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3- paper </a:t>
            </a:r>
            <a:r>
              <a:rPr kumimoji="0" lang="pt-PT" altLang="pt-PT" sz="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Benchmark</a:t>
            </a:r>
            <a:r>
              <a:rPr kumimoji="0" lang="pt-PT" altLang="pt-PT" sz="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pt-PT" altLang="pt-PT" sz="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control</a:t>
            </a:r>
            <a:r>
              <a:rPr kumimoji="0" lang="pt-PT" altLang="pt-PT" sz="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problem for real-time </a:t>
            </a:r>
            <a:r>
              <a:rPr kumimoji="0" lang="pt-PT" altLang="pt-PT" sz="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hybrid</a:t>
            </a:r>
            <a:r>
              <a:rPr kumimoji="0" lang="pt-PT" altLang="pt-PT" sz="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pt-PT" altLang="pt-PT" sz="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simulation</a:t>
            </a:r>
            <a:r>
              <a:rPr kumimoji="0" lang="pt-PT" altLang="pt-PT" sz="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2019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PT" altLang="pt-PT" sz="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cap</a:t>
            </a:r>
            <a:r>
              <a:rPr kumimoji="0" lang="pt-PT" altLang="pt-PT" sz="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4.2 - modelos</a:t>
            </a:r>
            <a:r>
              <a:rPr kumimoji="0" lang="pt-PT" altLang="pt-PT" sz="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pt-PT" altLang="pt-PT" sz="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altLang="pt-PT" sz="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PT" altLang="pt-PT" sz="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4-Phillips, B., &amp; Spencer, B. (2011) Model-Based Servo-</a:t>
            </a:r>
            <a:r>
              <a:rPr kumimoji="0" lang="pt-PT" altLang="pt-PT" sz="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Hydraulic</a:t>
            </a:r>
            <a:r>
              <a:rPr kumimoji="0" lang="pt-PT" altLang="pt-PT" sz="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pt-PT" altLang="pt-PT" sz="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Control</a:t>
            </a:r>
            <a:r>
              <a:rPr kumimoji="0" lang="pt-PT" altLang="pt-PT" sz="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for Real-Time </a:t>
            </a:r>
            <a:r>
              <a:rPr kumimoji="0" lang="pt-PT" altLang="pt-PT" sz="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Hybrid</a:t>
            </a:r>
            <a:r>
              <a:rPr kumimoji="0" lang="pt-PT" altLang="pt-PT" sz="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pt-PT" altLang="pt-PT" sz="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Simulation</a:t>
            </a:r>
            <a:r>
              <a:rPr kumimoji="0" lang="pt-PT" altLang="pt-PT" sz="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 </a:t>
            </a:r>
            <a:r>
              <a:rPr kumimoji="0" lang="pt-PT" altLang="pt-PT" sz="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University</a:t>
            </a:r>
            <a:r>
              <a:rPr kumimoji="0" lang="pt-PT" altLang="pt-PT" sz="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pt-PT" altLang="pt-PT" sz="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of</a:t>
            </a:r>
            <a:r>
              <a:rPr kumimoji="0" lang="pt-PT" altLang="pt-PT" sz="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Illinois at Urbana-</a:t>
            </a:r>
            <a:r>
              <a:rPr kumimoji="0" lang="pt-PT" altLang="pt-PT" sz="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Champaign</a:t>
            </a:r>
            <a:r>
              <a:rPr kumimoji="0" lang="pt-PT" altLang="pt-PT" sz="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NSEL Report Series., June2011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PT" altLang="pt-PT" sz="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Cap</a:t>
            </a:r>
            <a:r>
              <a:rPr kumimoji="0" lang="pt-PT" altLang="pt-PT" sz="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2 - Modelo </a:t>
            </a:r>
            <a:r>
              <a:rPr kumimoji="0" lang="pt-PT" altLang="pt-PT" sz="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Cap</a:t>
            </a:r>
            <a:r>
              <a:rPr kumimoji="0" lang="pt-PT" altLang="pt-PT" sz="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3 - Controlo </a:t>
            </a:r>
            <a:r>
              <a:rPr kumimoji="0" lang="pt-PT" altLang="pt-PT" sz="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Cap</a:t>
            </a:r>
            <a:r>
              <a:rPr kumimoji="0" lang="pt-PT" altLang="pt-PT" sz="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4.2 - Identificação/caracterização</a:t>
            </a:r>
            <a:r>
              <a:rPr kumimoji="0" lang="pt-PT" altLang="pt-PT" sz="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pt-PT" altLang="pt-PT" sz="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altLang="pt-PT" sz="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PT" altLang="pt-PT" sz="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5- </a:t>
            </a:r>
            <a:r>
              <a:rPr kumimoji="0" lang="pt-PT" altLang="pt-PT" sz="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Carrion</a:t>
            </a:r>
            <a:r>
              <a:rPr kumimoji="0" lang="pt-PT" altLang="pt-PT" sz="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J., &amp; Spencer, B. (2007) Model-based </a:t>
            </a:r>
            <a:r>
              <a:rPr kumimoji="0" lang="pt-PT" altLang="pt-PT" sz="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Strategies</a:t>
            </a:r>
            <a:r>
              <a:rPr kumimoji="0" lang="pt-PT" altLang="pt-PT" sz="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for Real-time </a:t>
            </a:r>
            <a:r>
              <a:rPr kumimoji="0" lang="pt-PT" altLang="pt-PT" sz="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Hybrid</a:t>
            </a:r>
            <a:r>
              <a:rPr kumimoji="0" lang="pt-PT" altLang="pt-PT" sz="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pt-PT" altLang="pt-PT" sz="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Testing</a:t>
            </a:r>
            <a:r>
              <a:rPr kumimoji="0" lang="pt-PT" altLang="pt-PT" sz="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 </a:t>
            </a:r>
            <a:r>
              <a:rPr kumimoji="0" lang="pt-PT" altLang="pt-PT" sz="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University</a:t>
            </a:r>
            <a:r>
              <a:rPr kumimoji="0" lang="pt-PT" altLang="pt-PT" sz="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pt-PT" altLang="pt-PT" sz="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of</a:t>
            </a:r>
            <a:r>
              <a:rPr kumimoji="0" lang="pt-PT" altLang="pt-PT" sz="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Illinois at </a:t>
            </a:r>
            <a:r>
              <a:rPr kumimoji="0" lang="pt-PT" altLang="pt-PT" sz="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Urbana-Champaign:NSEL</a:t>
            </a:r>
            <a:r>
              <a:rPr kumimoji="0" lang="pt-PT" altLang="pt-PT" sz="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Report Series., </a:t>
            </a:r>
            <a:r>
              <a:rPr kumimoji="0" lang="pt-PT" altLang="pt-PT" sz="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December</a:t>
            </a:r>
            <a:r>
              <a:rPr kumimoji="0" lang="pt-PT" altLang="pt-PT" sz="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PT" altLang="pt-PT" sz="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Cap</a:t>
            </a:r>
            <a:r>
              <a:rPr kumimoji="0" lang="pt-PT" altLang="pt-PT" sz="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6 - descrição Servo-</a:t>
            </a:r>
            <a:r>
              <a:rPr kumimoji="0" lang="pt-PT" altLang="pt-PT" sz="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valvula</a:t>
            </a:r>
            <a:r>
              <a:rPr kumimoji="0" lang="pt-PT" altLang="pt-PT" sz="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e modelação </a:t>
            </a:r>
            <a:r>
              <a:rPr kumimoji="0" lang="pt-PT" altLang="pt-PT" sz="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Cap</a:t>
            </a:r>
            <a:r>
              <a:rPr kumimoji="0" lang="pt-PT" altLang="pt-PT" sz="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7 - controlo</a:t>
            </a:r>
            <a:r>
              <a:rPr kumimoji="0" lang="pt-PT" altLang="pt-PT" sz="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pt-PT" altLang="pt-PT" sz="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altLang="pt-PT" sz="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PT" altLang="pt-PT" sz="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6-Paper </a:t>
            </a:r>
            <a:r>
              <a:rPr kumimoji="0" lang="pt-PT" altLang="pt-PT" sz="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Cascade</a:t>
            </a:r>
            <a:r>
              <a:rPr kumimoji="0" lang="pt-PT" altLang="pt-PT" sz="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pt-PT" altLang="pt-PT" sz="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Control</a:t>
            </a:r>
            <a:r>
              <a:rPr kumimoji="0" lang="pt-PT" altLang="pt-PT" sz="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pt-PT" altLang="pt-PT" sz="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Method</a:t>
            </a:r>
            <a:r>
              <a:rPr kumimoji="0" lang="pt-PT" altLang="pt-PT" sz="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for </a:t>
            </a:r>
            <a:r>
              <a:rPr kumimoji="0" lang="pt-PT" altLang="pt-PT" sz="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Conducting</a:t>
            </a:r>
            <a:r>
              <a:rPr kumimoji="0" lang="pt-PT" altLang="pt-PT" sz="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pt-PT" altLang="pt-PT" sz="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Hybrid</a:t>
            </a:r>
            <a:r>
              <a:rPr kumimoji="0" lang="pt-PT" altLang="pt-PT" sz="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pt-PT" altLang="pt-PT" sz="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Simulation</a:t>
            </a:r>
            <a:r>
              <a:rPr kumimoji="0" lang="pt-PT" altLang="pt-PT" sz="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with </a:t>
            </a:r>
            <a:r>
              <a:rPr kumimoji="0" lang="pt-PT" altLang="pt-PT" sz="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Stiff</a:t>
            </a:r>
            <a:r>
              <a:rPr kumimoji="0" lang="pt-PT" altLang="pt-PT" sz="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pt-PT" altLang="pt-PT" sz="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Specimens</a:t>
            </a:r>
            <a:endParaRPr kumimoji="0" lang="pt-PT" altLang="pt-PT" sz="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PT" altLang="pt-PT" sz="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estrategia</a:t>
            </a:r>
            <a:r>
              <a:rPr kumimoji="0" lang="pt-PT" altLang="pt-PT" sz="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controlo </a:t>
            </a:r>
            <a:r>
              <a:rPr kumimoji="0" lang="pt-PT" altLang="pt-PT" sz="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desloc</a:t>
            </a:r>
            <a:r>
              <a:rPr kumimoji="0" lang="pt-PT" altLang="pt-PT" sz="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+ força</a:t>
            </a:r>
            <a:r>
              <a:rPr kumimoji="0" lang="pt-PT" altLang="pt-PT" sz="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pt-PT" altLang="pt-PT" sz="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altLang="pt-PT" sz="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PT" altLang="pt-PT" sz="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7- MODELING OF THE NHERI UCSD 6-DOF OUTDOOR SHAKE TABLE UNDER BARE TABLE AND LOADEDCONDITIONS,C. Lai &amp; J. Conte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PT" altLang="pt-PT" sz="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plataforma sísmica</a:t>
            </a:r>
            <a:r>
              <a:rPr kumimoji="0" lang="pt-PT" altLang="pt-PT" sz="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pt-PT" altLang="pt-PT" sz="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altLang="pt-PT" sz="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PT" altLang="pt-PT" sz="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8- paper FUTURE PERSPECTIVE OF CONTRIBUTION TO RESEARCH ON EARTHQUAKE-DISASTER RISK REDUCTION WITH E-DEFENSE, K. Tabata1, Y. Kawamata2, Y. Komatsu2, E. Sato2, J. Fujiwara2, T. Yamashita1 &amp; Y. Nakano1,3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PT" altLang="pt-PT" sz="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plataforma sísmica Japão</a:t>
            </a:r>
            <a:r>
              <a:rPr kumimoji="0" lang="pt-PT" altLang="pt-PT" sz="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pt-PT" altLang="pt-PT" sz="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altLang="pt-PT" sz="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PT" altLang="pt-PT" sz="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9- paper EUROPEAN LABORATORY FOR STRUCTURAL ASSESSMENT: 30 YEARS OF COLLABORATIVE RESEARCH, G. Tsionis1 , P. Negro2, J. Molina2, M. Peroni2, M. </a:t>
            </a:r>
            <a:r>
              <a:rPr kumimoji="0" lang="pt-PT" altLang="pt-PT" sz="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Lamperti</a:t>
            </a:r>
            <a:r>
              <a:rPr kumimoji="0" lang="pt-PT" altLang="pt-PT" sz="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Tornaghi2 &amp; P. Pegon3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PT" altLang="pt-PT" sz="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plataforma </a:t>
            </a:r>
            <a:r>
              <a:rPr kumimoji="0" lang="pt-PT" altLang="pt-PT" sz="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sismica</a:t>
            </a:r>
            <a:r>
              <a:rPr kumimoji="0" lang="pt-PT" altLang="pt-PT" sz="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ESLA</a:t>
            </a:r>
            <a:r>
              <a:rPr kumimoji="0" lang="pt-PT" altLang="pt-PT" sz="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pt-PT" altLang="pt-PT" sz="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altLang="pt-PT" sz="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PT" altLang="pt-PT" sz="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10- paper AN ULTIMATE CHOICE BETWEEN SHAKING TABLE TEST AND HYBRID SIMULATION FOR ADVANCING SEISMIC ANALYSIS AND DESIGN , </a:t>
            </a:r>
            <a:r>
              <a:rPr kumimoji="0" lang="pt-PT" altLang="pt-PT" sz="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Masayoshi</a:t>
            </a:r>
            <a:r>
              <a:rPr kumimoji="0" lang="pt-PT" altLang="pt-PT" sz="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pt-PT" altLang="pt-PT" sz="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Nakashima</a:t>
            </a:r>
            <a:endParaRPr kumimoji="0" lang="pt-PT" altLang="pt-PT" sz="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PT" altLang="pt-PT" sz="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comparação métodos ensaio</a:t>
            </a:r>
            <a:r>
              <a:rPr kumimoji="0" lang="pt-PT" altLang="pt-PT" sz="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pt-PT" altLang="pt-PT" sz="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altLang="pt-PT" sz="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PT" altLang="pt-PT" sz="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11-Estrategias Controlo MTS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PT" altLang="pt-PT" sz="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Pasta com </a:t>
            </a:r>
            <a:r>
              <a:rPr kumimoji="0" lang="pt-PT" altLang="pt-PT" sz="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doc</a:t>
            </a:r>
            <a:r>
              <a:rPr kumimoji="0" lang="pt-PT" altLang="pt-PT" sz="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técnicos com descrição das várias </a:t>
            </a:r>
            <a:r>
              <a:rPr kumimoji="0" lang="pt-PT" altLang="pt-PT" sz="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estrategias</a:t>
            </a:r>
            <a:r>
              <a:rPr kumimoji="0" lang="pt-PT" altLang="pt-PT" sz="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da MTS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altLang="pt-PT" sz="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PT" altLang="pt-PT" sz="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12 - tese MSC </a:t>
            </a:r>
            <a:r>
              <a:rPr kumimoji="0" lang="pt-PT" altLang="pt-PT" sz="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Joao</a:t>
            </a:r>
            <a:r>
              <a:rPr kumimoji="0" lang="pt-PT" altLang="pt-PT" sz="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Marques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PT" altLang="pt-PT" sz="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descricao</a:t>
            </a:r>
            <a:r>
              <a:rPr kumimoji="0" lang="pt-PT" altLang="pt-PT" sz="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/</a:t>
            </a:r>
            <a:r>
              <a:rPr kumimoji="0" lang="pt-PT" altLang="pt-PT" sz="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modelacao</a:t>
            </a:r>
            <a:r>
              <a:rPr kumimoji="0" lang="pt-PT" altLang="pt-PT" sz="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pt-PT" altLang="pt-PT" sz="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Plat</a:t>
            </a:r>
            <a:r>
              <a:rPr kumimoji="0" lang="pt-PT" altLang="pt-PT" sz="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pt-PT" altLang="pt-PT" sz="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Sismica</a:t>
            </a:r>
            <a:r>
              <a:rPr kumimoji="0" lang="pt-PT" altLang="pt-PT" sz="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LNEC </a:t>
            </a:r>
            <a:r>
              <a:rPr kumimoji="0" lang="pt-PT" altLang="pt-PT" sz="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descricao</a:t>
            </a:r>
            <a:r>
              <a:rPr kumimoji="0" lang="pt-PT" altLang="pt-PT" sz="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pt-PT" altLang="pt-PT" sz="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metodos</a:t>
            </a:r>
            <a:r>
              <a:rPr kumimoji="0" lang="pt-PT" altLang="pt-PT" sz="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pt-PT" altLang="pt-PT" sz="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identificacao</a:t>
            </a:r>
            <a:r>
              <a:rPr kumimoji="0" lang="pt-PT" altLang="pt-PT" sz="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pt-PT" altLang="pt-PT" sz="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altLang="pt-PT" sz="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PT" altLang="pt-PT" sz="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13 - </a:t>
            </a:r>
            <a:r>
              <a:rPr kumimoji="0" lang="pt-PT" altLang="pt-PT" sz="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docuemnto</a:t>
            </a:r>
            <a:r>
              <a:rPr kumimoji="0" lang="pt-PT" altLang="pt-PT" sz="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'</a:t>
            </a:r>
            <a:r>
              <a:rPr kumimoji="0" lang="pt-PT" altLang="pt-PT" sz="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NotesOnServoController</a:t>
            </a:r>
            <a:r>
              <a:rPr kumimoji="0" lang="pt-PT" altLang="pt-PT" sz="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(</a:t>
            </a:r>
            <a:r>
              <a:rPr kumimoji="0" lang="pt-PT" altLang="pt-PT" sz="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FCarvalhal</a:t>
            </a:r>
            <a:r>
              <a:rPr kumimoji="0" lang="pt-PT" altLang="pt-PT" sz="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)'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PT" altLang="pt-PT" sz="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estrategias</a:t>
            </a:r>
            <a:r>
              <a:rPr kumimoji="0" lang="pt-PT" altLang="pt-PT" sz="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de controlo PID e AAF</a:t>
            </a:r>
            <a:r>
              <a:rPr kumimoji="0" lang="pt-PT" altLang="pt-PT" sz="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pt-PT" altLang="pt-PT" sz="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altLang="pt-PT" sz="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pt-PT" altLang="pt-PT" sz="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15 - EnsaiosSismicosLNEC.docx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pt-PT" altLang="pt-PT" sz="400" b="1" dirty="0">
                <a:solidFill>
                  <a:schemeClr val="tx1"/>
                </a:solidFill>
                <a:latin typeface="Arial" panose="020B0604020202020204" pitchFamily="34" charset="0"/>
              </a:rPr>
              <a:t>D</a:t>
            </a:r>
            <a:r>
              <a:rPr kumimoji="0" lang="pt-PT" altLang="pt-PT" sz="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escrição do processo dos ensaios sísmicos no LNEC e dois artigos sobre ensaios </a:t>
            </a:r>
            <a:r>
              <a:rPr kumimoji="0" lang="pt-PT" altLang="pt-PT" sz="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sísimicos</a:t>
            </a:r>
            <a:r>
              <a:rPr kumimoji="0" lang="pt-PT" altLang="pt-PT" sz="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e em particular os ensaios em mesa </a:t>
            </a:r>
            <a:r>
              <a:rPr kumimoji="0" lang="pt-PT" altLang="pt-PT" sz="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sismica</a:t>
            </a:r>
            <a:endParaRPr kumimoji="0" lang="pt-PT" altLang="pt-PT" sz="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altLang="pt-PT" sz="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PT" altLang="pt-PT" sz="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16- 1998 </a:t>
            </a:r>
            <a:r>
              <a:rPr kumimoji="0" lang="pt-PT" altLang="pt-PT" sz="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paper_Seismic</a:t>
            </a:r>
            <a:r>
              <a:rPr kumimoji="0" lang="pt-PT" altLang="pt-PT" sz="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pt-PT" altLang="pt-PT" sz="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testing</a:t>
            </a:r>
            <a:r>
              <a:rPr kumimoji="0" lang="pt-PT" altLang="pt-PT" sz="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pt-PT" altLang="pt-PT" sz="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of</a:t>
            </a:r>
            <a:r>
              <a:rPr kumimoji="0" lang="pt-PT" altLang="pt-PT" sz="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pt-PT" altLang="pt-PT" sz="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structures</a:t>
            </a:r>
            <a:endParaRPr kumimoji="0" lang="pt-PT" altLang="pt-PT" sz="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altLang="pt-PT" sz="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PT" altLang="pt-PT" sz="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17- 2023_AdvancesOnTenting&amp;ExpCivilEngineering (página 173)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AD1956D8-2E47-89BE-D315-CB57CDAFB053}"/>
              </a:ext>
            </a:extLst>
          </p:cNvPr>
          <p:cNvSpPr txBox="1"/>
          <p:nvPr/>
        </p:nvSpPr>
        <p:spPr>
          <a:xfrm>
            <a:off x="100193" y="1621583"/>
            <a:ext cx="292295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pt-PT" altLang="pt-PT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14 - tese </a:t>
            </a:r>
            <a:r>
              <a:rPr kumimoji="0" lang="pt-PT" altLang="pt-PT" sz="1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F.Oliveira</a:t>
            </a:r>
            <a:r>
              <a:rPr kumimoji="0" lang="pt-PT" altLang="pt-PT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Modelo MKC 1DOF, 2DOF e 10DOF </a:t>
            </a:r>
            <a:r>
              <a:rPr kumimoji="0" lang="pt-PT" altLang="pt-PT" sz="1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- </a:t>
            </a:r>
            <a:r>
              <a:rPr kumimoji="0" lang="pt-PT" altLang="pt-PT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Estratégias de controlo (</a:t>
            </a:r>
            <a:r>
              <a:rPr kumimoji="0" lang="pt-PT" altLang="pt-PT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semi-ativo</a:t>
            </a:r>
            <a:r>
              <a:rPr kumimoji="0" lang="pt-PT" altLang="pt-PT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)</a:t>
            </a:r>
            <a:r>
              <a:rPr kumimoji="0" lang="pt-PT" altLang="pt-PT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pt-PT" altLang="pt-PT" sz="1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pt-PT" altLang="pt-PT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Capitulo 3.1 – </a:t>
            </a:r>
            <a:r>
              <a:rPr kumimoji="0" lang="pt-PT" altLang="pt-PT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Structural</a:t>
            </a:r>
            <a:r>
              <a:rPr kumimoji="0" lang="pt-PT" altLang="pt-PT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pt-PT" altLang="pt-PT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Models</a:t>
            </a:r>
            <a:endParaRPr kumimoji="0" lang="pt-PT" altLang="pt-PT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pt-PT" altLang="pt-PT" sz="1000" dirty="0">
                <a:solidFill>
                  <a:schemeClr val="tx1"/>
                </a:solidFill>
                <a:latin typeface="Arial" panose="020B0604020202020204" pitchFamily="34" charset="0"/>
              </a:rPr>
              <a:t>Capitulo 4.1 – 2DOF </a:t>
            </a:r>
            <a:r>
              <a:rPr lang="pt-PT" altLang="pt-PT" sz="1000" dirty="0" err="1">
                <a:solidFill>
                  <a:schemeClr val="tx1"/>
                </a:solidFill>
                <a:latin typeface="Arial" panose="020B0604020202020204" pitchFamily="34" charset="0"/>
              </a:rPr>
              <a:t>Mechanical</a:t>
            </a:r>
            <a:r>
              <a:rPr lang="pt-PT" altLang="pt-PT" sz="1000" dirty="0">
                <a:solidFill>
                  <a:schemeClr val="tx1"/>
                </a:solidFill>
                <a:latin typeface="Arial" panose="020B0604020202020204" pitchFamily="34" charset="0"/>
              </a:rPr>
              <a:t> Model</a:t>
            </a:r>
            <a:endParaRPr kumimoji="0" lang="pt-PT" altLang="pt-PT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CF0B8922-2A79-746D-446D-08AF242394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7600" y="2094576"/>
            <a:ext cx="2846207" cy="201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6446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3E01C053-1BAE-04E0-132B-8C11E8568A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>
            <a:extLst>
              <a:ext uri="{FF2B5EF4-FFF2-40B4-BE49-F238E27FC236}">
                <a16:creationId xmlns:a16="http://schemas.microsoft.com/office/drawing/2014/main" id="{786355E7-1197-9FA0-8F81-0C53D4897D6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1740"/>
          <a:stretch/>
        </p:blipFill>
        <p:spPr>
          <a:xfrm>
            <a:off x="3475080" y="725659"/>
            <a:ext cx="4601000" cy="1238892"/>
          </a:xfrm>
          <a:prstGeom prst="rect">
            <a:avLst/>
          </a:prstGeom>
        </p:spPr>
      </p:pic>
      <p:pic>
        <p:nvPicPr>
          <p:cNvPr id="56" name="Google Shape;56;p1">
            <a:extLst>
              <a:ext uri="{FF2B5EF4-FFF2-40B4-BE49-F238E27FC236}">
                <a16:creationId xmlns:a16="http://schemas.microsoft.com/office/drawing/2014/main" id="{59DAC0D9-09C7-066F-8E29-5DAF558B3F50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83400" y="0"/>
            <a:ext cx="1460600" cy="642675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">
            <a:extLst>
              <a:ext uri="{FF2B5EF4-FFF2-40B4-BE49-F238E27FC236}">
                <a16:creationId xmlns:a16="http://schemas.microsoft.com/office/drawing/2014/main" id="{F9FCA1A3-E225-E642-05FF-7A6C9C945B8A}"/>
              </a:ext>
            </a:extLst>
          </p:cNvPr>
          <p:cNvSpPr txBox="1"/>
          <p:nvPr/>
        </p:nvSpPr>
        <p:spPr>
          <a:xfrm>
            <a:off x="0" y="0"/>
            <a:ext cx="1371600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PT" sz="1200" b="0" i="0" u="none" strike="noStrike" cap="none" dirty="0">
                <a:solidFill>
                  <a:srgbClr val="B7B7B7"/>
                </a:solidFill>
                <a:latin typeface="Arial"/>
                <a:ea typeface="Arial"/>
                <a:cs typeface="Arial"/>
                <a:sym typeface="Arial"/>
              </a:rPr>
              <a:t>PSM - 2024/2025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202DFA2C-A8B4-D845-FF77-E41E17EAB594}"/>
              </a:ext>
            </a:extLst>
          </p:cNvPr>
          <p:cNvSpPr txBox="1"/>
          <p:nvPr/>
        </p:nvSpPr>
        <p:spPr>
          <a:xfrm>
            <a:off x="100193" y="915609"/>
            <a:ext cx="8543109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pt-PT" sz="1000" b="1" dirty="0"/>
              <a:t>1 - 2021 PhD </a:t>
            </a:r>
            <a:r>
              <a:rPr lang="pt-PT" sz="1000" b="1" dirty="0" err="1"/>
              <a:t>Gidewon</a:t>
            </a:r>
            <a:r>
              <a:rPr lang="pt-PT" sz="1000" b="1" dirty="0"/>
              <a:t> </a:t>
            </a:r>
            <a:r>
              <a:rPr lang="pt-PT" sz="1000" b="1" dirty="0" err="1"/>
              <a:t>Tekeste</a:t>
            </a:r>
            <a:r>
              <a:rPr lang="pt-PT" sz="1000" b="1" dirty="0"/>
              <a:t>:</a:t>
            </a:r>
          </a:p>
          <a:p>
            <a:pPr marL="171450" lvl="5" indent="-171450">
              <a:buFont typeface="Arial" panose="020B0604020202020204" pitchFamily="34" charset="0"/>
              <a:buChar char="•"/>
            </a:pPr>
            <a:r>
              <a:rPr lang="pt-PT" sz="1000" dirty="0"/>
              <a:t>Capitulo 2.8 - Estratégia de controlo</a:t>
            </a:r>
          </a:p>
          <a:p>
            <a:pPr marL="171450" lvl="6" indent="-171450">
              <a:buFont typeface="Arial" panose="020B0604020202020204" pitchFamily="34" charset="0"/>
              <a:buChar char="•"/>
            </a:pPr>
            <a:r>
              <a:rPr lang="pt-PT" sz="1000" dirty="0"/>
              <a:t>Capitulo 3.3 - Modelo Mesa Sísmica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9347D6F8-AB14-F387-D730-CCD6A6CFBC0C}"/>
              </a:ext>
            </a:extLst>
          </p:cNvPr>
          <p:cNvSpPr txBox="1"/>
          <p:nvPr/>
        </p:nvSpPr>
        <p:spPr>
          <a:xfrm>
            <a:off x="1888397" y="321337"/>
            <a:ext cx="508634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600" b="1" dirty="0"/>
              <a:t>Leitura da Bibliografia, com foco na modelação </a:t>
            </a:r>
          </a:p>
        </p:txBody>
      </p:sp>
      <p:sp>
        <p:nvSpPr>
          <p:cNvPr id="17" name="Rectangle 4">
            <a:extLst>
              <a:ext uri="{FF2B5EF4-FFF2-40B4-BE49-F238E27FC236}">
                <a16:creationId xmlns:a16="http://schemas.microsoft.com/office/drawing/2014/main" id="{70437311-34A8-DAFE-24BE-6FF2066D82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433" y="2459494"/>
            <a:ext cx="8576627" cy="2677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PT" altLang="pt-PT" sz="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2-paper </a:t>
            </a:r>
            <a:r>
              <a:rPr kumimoji="0" lang="pt-PT" altLang="pt-PT" sz="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Wiliams</a:t>
            </a:r>
            <a:r>
              <a:rPr kumimoji="0" lang="pt-PT" altLang="pt-PT" sz="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&amp; </a:t>
            </a:r>
            <a:r>
              <a:rPr kumimoji="0" lang="pt-PT" altLang="pt-PT" sz="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Blakeborough</a:t>
            </a:r>
            <a:r>
              <a:rPr kumimoji="0" lang="pt-PT" altLang="pt-PT" sz="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2001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PT" altLang="pt-PT" sz="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cap</a:t>
            </a:r>
            <a:r>
              <a:rPr kumimoji="0" lang="pt-PT" altLang="pt-PT" sz="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2 - </a:t>
            </a:r>
            <a:r>
              <a:rPr kumimoji="0" lang="pt-PT" altLang="pt-PT" sz="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Estartegias</a:t>
            </a:r>
            <a:r>
              <a:rPr kumimoji="0" lang="pt-PT" altLang="pt-PT" sz="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de controlo mesa sísmica</a:t>
            </a:r>
            <a:r>
              <a:rPr kumimoji="0" lang="pt-PT" altLang="pt-PT" sz="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pt-PT" altLang="pt-PT" sz="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altLang="pt-PT" sz="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PT" altLang="pt-PT" sz="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3- paper </a:t>
            </a:r>
            <a:r>
              <a:rPr kumimoji="0" lang="pt-PT" altLang="pt-PT" sz="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Benchmark</a:t>
            </a:r>
            <a:r>
              <a:rPr kumimoji="0" lang="pt-PT" altLang="pt-PT" sz="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pt-PT" altLang="pt-PT" sz="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control</a:t>
            </a:r>
            <a:r>
              <a:rPr kumimoji="0" lang="pt-PT" altLang="pt-PT" sz="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problem for real-time </a:t>
            </a:r>
            <a:r>
              <a:rPr kumimoji="0" lang="pt-PT" altLang="pt-PT" sz="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hybrid</a:t>
            </a:r>
            <a:r>
              <a:rPr kumimoji="0" lang="pt-PT" altLang="pt-PT" sz="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pt-PT" altLang="pt-PT" sz="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simulation</a:t>
            </a:r>
            <a:r>
              <a:rPr kumimoji="0" lang="pt-PT" altLang="pt-PT" sz="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2019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PT" altLang="pt-PT" sz="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cap</a:t>
            </a:r>
            <a:r>
              <a:rPr kumimoji="0" lang="pt-PT" altLang="pt-PT" sz="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4.2 - modelos</a:t>
            </a:r>
            <a:r>
              <a:rPr kumimoji="0" lang="pt-PT" altLang="pt-PT" sz="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pt-PT" altLang="pt-PT" sz="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altLang="pt-PT" sz="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PT" altLang="pt-PT" sz="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4-Phillips, B., &amp; Spencer, B. (2011) Model-Based Servo-</a:t>
            </a:r>
            <a:r>
              <a:rPr kumimoji="0" lang="pt-PT" altLang="pt-PT" sz="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Hydraulic</a:t>
            </a:r>
            <a:r>
              <a:rPr kumimoji="0" lang="pt-PT" altLang="pt-PT" sz="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pt-PT" altLang="pt-PT" sz="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Control</a:t>
            </a:r>
            <a:r>
              <a:rPr kumimoji="0" lang="pt-PT" altLang="pt-PT" sz="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for Real-Time </a:t>
            </a:r>
            <a:r>
              <a:rPr kumimoji="0" lang="pt-PT" altLang="pt-PT" sz="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Hybrid</a:t>
            </a:r>
            <a:r>
              <a:rPr kumimoji="0" lang="pt-PT" altLang="pt-PT" sz="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pt-PT" altLang="pt-PT" sz="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Simulation</a:t>
            </a:r>
            <a:r>
              <a:rPr kumimoji="0" lang="pt-PT" altLang="pt-PT" sz="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 </a:t>
            </a:r>
            <a:r>
              <a:rPr kumimoji="0" lang="pt-PT" altLang="pt-PT" sz="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University</a:t>
            </a:r>
            <a:r>
              <a:rPr kumimoji="0" lang="pt-PT" altLang="pt-PT" sz="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pt-PT" altLang="pt-PT" sz="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of</a:t>
            </a:r>
            <a:r>
              <a:rPr kumimoji="0" lang="pt-PT" altLang="pt-PT" sz="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Illinois at Urbana-</a:t>
            </a:r>
            <a:r>
              <a:rPr kumimoji="0" lang="pt-PT" altLang="pt-PT" sz="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Champaign</a:t>
            </a:r>
            <a:r>
              <a:rPr kumimoji="0" lang="pt-PT" altLang="pt-PT" sz="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NSEL Report Series., June2011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PT" altLang="pt-PT" sz="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Cap</a:t>
            </a:r>
            <a:r>
              <a:rPr kumimoji="0" lang="pt-PT" altLang="pt-PT" sz="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2 - Modelo </a:t>
            </a:r>
            <a:r>
              <a:rPr kumimoji="0" lang="pt-PT" altLang="pt-PT" sz="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Cap</a:t>
            </a:r>
            <a:r>
              <a:rPr kumimoji="0" lang="pt-PT" altLang="pt-PT" sz="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3 - Controlo </a:t>
            </a:r>
            <a:r>
              <a:rPr kumimoji="0" lang="pt-PT" altLang="pt-PT" sz="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Cap</a:t>
            </a:r>
            <a:r>
              <a:rPr kumimoji="0" lang="pt-PT" altLang="pt-PT" sz="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4.2 - Identificação/caracterização</a:t>
            </a:r>
            <a:r>
              <a:rPr kumimoji="0" lang="pt-PT" altLang="pt-PT" sz="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pt-PT" altLang="pt-PT" sz="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altLang="pt-PT" sz="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PT" altLang="pt-PT" sz="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5- </a:t>
            </a:r>
            <a:r>
              <a:rPr kumimoji="0" lang="pt-PT" altLang="pt-PT" sz="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Carrion</a:t>
            </a:r>
            <a:r>
              <a:rPr kumimoji="0" lang="pt-PT" altLang="pt-PT" sz="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J., &amp; Spencer, B. (2007) Model-based </a:t>
            </a:r>
            <a:r>
              <a:rPr kumimoji="0" lang="pt-PT" altLang="pt-PT" sz="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Strategies</a:t>
            </a:r>
            <a:r>
              <a:rPr kumimoji="0" lang="pt-PT" altLang="pt-PT" sz="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for Real-time </a:t>
            </a:r>
            <a:r>
              <a:rPr kumimoji="0" lang="pt-PT" altLang="pt-PT" sz="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Hybrid</a:t>
            </a:r>
            <a:r>
              <a:rPr kumimoji="0" lang="pt-PT" altLang="pt-PT" sz="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pt-PT" altLang="pt-PT" sz="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Testing</a:t>
            </a:r>
            <a:r>
              <a:rPr kumimoji="0" lang="pt-PT" altLang="pt-PT" sz="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 </a:t>
            </a:r>
            <a:r>
              <a:rPr kumimoji="0" lang="pt-PT" altLang="pt-PT" sz="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University</a:t>
            </a:r>
            <a:r>
              <a:rPr kumimoji="0" lang="pt-PT" altLang="pt-PT" sz="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pt-PT" altLang="pt-PT" sz="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of</a:t>
            </a:r>
            <a:r>
              <a:rPr kumimoji="0" lang="pt-PT" altLang="pt-PT" sz="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Illinois at </a:t>
            </a:r>
            <a:r>
              <a:rPr kumimoji="0" lang="pt-PT" altLang="pt-PT" sz="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Urbana-Champaign:NSEL</a:t>
            </a:r>
            <a:r>
              <a:rPr kumimoji="0" lang="pt-PT" altLang="pt-PT" sz="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Report Series., </a:t>
            </a:r>
            <a:r>
              <a:rPr kumimoji="0" lang="pt-PT" altLang="pt-PT" sz="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December</a:t>
            </a:r>
            <a:r>
              <a:rPr kumimoji="0" lang="pt-PT" altLang="pt-PT" sz="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PT" altLang="pt-PT" sz="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Cap</a:t>
            </a:r>
            <a:r>
              <a:rPr kumimoji="0" lang="pt-PT" altLang="pt-PT" sz="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6 - descrição Servo-</a:t>
            </a:r>
            <a:r>
              <a:rPr kumimoji="0" lang="pt-PT" altLang="pt-PT" sz="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valvula</a:t>
            </a:r>
            <a:r>
              <a:rPr kumimoji="0" lang="pt-PT" altLang="pt-PT" sz="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e modelação </a:t>
            </a:r>
            <a:r>
              <a:rPr kumimoji="0" lang="pt-PT" altLang="pt-PT" sz="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Cap</a:t>
            </a:r>
            <a:r>
              <a:rPr kumimoji="0" lang="pt-PT" altLang="pt-PT" sz="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7 - controlo</a:t>
            </a:r>
            <a:r>
              <a:rPr kumimoji="0" lang="pt-PT" altLang="pt-PT" sz="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pt-PT" altLang="pt-PT" sz="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altLang="pt-PT" sz="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PT" altLang="pt-PT" sz="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6-Paper </a:t>
            </a:r>
            <a:r>
              <a:rPr kumimoji="0" lang="pt-PT" altLang="pt-PT" sz="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Cascade</a:t>
            </a:r>
            <a:r>
              <a:rPr kumimoji="0" lang="pt-PT" altLang="pt-PT" sz="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pt-PT" altLang="pt-PT" sz="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Control</a:t>
            </a:r>
            <a:r>
              <a:rPr kumimoji="0" lang="pt-PT" altLang="pt-PT" sz="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pt-PT" altLang="pt-PT" sz="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Method</a:t>
            </a:r>
            <a:r>
              <a:rPr kumimoji="0" lang="pt-PT" altLang="pt-PT" sz="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for </a:t>
            </a:r>
            <a:r>
              <a:rPr kumimoji="0" lang="pt-PT" altLang="pt-PT" sz="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Conducting</a:t>
            </a:r>
            <a:r>
              <a:rPr kumimoji="0" lang="pt-PT" altLang="pt-PT" sz="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pt-PT" altLang="pt-PT" sz="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Hybrid</a:t>
            </a:r>
            <a:r>
              <a:rPr kumimoji="0" lang="pt-PT" altLang="pt-PT" sz="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pt-PT" altLang="pt-PT" sz="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Simulation</a:t>
            </a:r>
            <a:r>
              <a:rPr kumimoji="0" lang="pt-PT" altLang="pt-PT" sz="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with </a:t>
            </a:r>
            <a:r>
              <a:rPr kumimoji="0" lang="pt-PT" altLang="pt-PT" sz="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Stiff</a:t>
            </a:r>
            <a:r>
              <a:rPr kumimoji="0" lang="pt-PT" altLang="pt-PT" sz="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pt-PT" altLang="pt-PT" sz="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Specimens</a:t>
            </a:r>
            <a:endParaRPr kumimoji="0" lang="pt-PT" altLang="pt-PT" sz="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PT" altLang="pt-PT" sz="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estrategia</a:t>
            </a:r>
            <a:r>
              <a:rPr kumimoji="0" lang="pt-PT" altLang="pt-PT" sz="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controlo </a:t>
            </a:r>
            <a:r>
              <a:rPr kumimoji="0" lang="pt-PT" altLang="pt-PT" sz="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desloc</a:t>
            </a:r>
            <a:r>
              <a:rPr kumimoji="0" lang="pt-PT" altLang="pt-PT" sz="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+ força</a:t>
            </a:r>
            <a:r>
              <a:rPr kumimoji="0" lang="pt-PT" altLang="pt-PT" sz="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pt-PT" altLang="pt-PT" sz="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altLang="pt-PT" sz="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PT" altLang="pt-PT" sz="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7- MODELING OF THE NHERI UCSD 6-DOF OUTDOOR SHAKE TABLE UNDER BARE TABLE AND LOADEDCONDITIONS,C. Lai &amp; J. Conte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PT" altLang="pt-PT" sz="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plataforma sísmica</a:t>
            </a:r>
            <a:r>
              <a:rPr kumimoji="0" lang="pt-PT" altLang="pt-PT" sz="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pt-PT" altLang="pt-PT" sz="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altLang="pt-PT" sz="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PT" altLang="pt-PT" sz="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8- paper FUTURE PERSPECTIVE OF CONTRIBUTION TO RESEARCH ON EARTHQUAKE-DISASTER RISK REDUCTION WITH E-DEFENSE, K. Tabata1, Y. Kawamata2, Y. Komatsu2, E. Sato2, J. Fujiwara2, T. Yamashita1 &amp; Y. Nakano1,3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PT" altLang="pt-PT" sz="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plataforma sísmica Japão</a:t>
            </a:r>
            <a:r>
              <a:rPr kumimoji="0" lang="pt-PT" altLang="pt-PT" sz="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pt-PT" altLang="pt-PT" sz="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altLang="pt-PT" sz="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PT" altLang="pt-PT" sz="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9- paper EUROPEAN LABORATORY FOR STRUCTURAL ASSESSMENT: 30 YEARS OF COLLABORATIVE RESEARCH, G. Tsionis1 , P. Negro2, J. Molina2, M. Peroni2, M. </a:t>
            </a:r>
            <a:r>
              <a:rPr kumimoji="0" lang="pt-PT" altLang="pt-PT" sz="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Lamperti</a:t>
            </a:r>
            <a:r>
              <a:rPr kumimoji="0" lang="pt-PT" altLang="pt-PT" sz="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Tornaghi2 &amp; P. Pegon3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PT" altLang="pt-PT" sz="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plataforma </a:t>
            </a:r>
            <a:r>
              <a:rPr kumimoji="0" lang="pt-PT" altLang="pt-PT" sz="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sismica</a:t>
            </a:r>
            <a:r>
              <a:rPr kumimoji="0" lang="pt-PT" altLang="pt-PT" sz="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ESLA</a:t>
            </a:r>
            <a:r>
              <a:rPr kumimoji="0" lang="pt-PT" altLang="pt-PT" sz="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pt-PT" altLang="pt-PT" sz="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altLang="pt-PT" sz="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PT" altLang="pt-PT" sz="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10- paper AN ULTIMATE CHOICE BETWEEN SHAKING TABLE TEST AND HYBRID SIMULATION FOR ADVANCING SEISMIC ANALYSIS AND DESIGN , </a:t>
            </a:r>
            <a:r>
              <a:rPr kumimoji="0" lang="pt-PT" altLang="pt-PT" sz="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Masayoshi</a:t>
            </a:r>
            <a:r>
              <a:rPr kumimoji="0" lang="pt-PT" altLang="pt-PT" sz="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pt-PT" altLang="pt-PT" sz="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Nakashima</a:t>
            </a:r>
            <a:endParaRPr kumimoji="0" lang="pt-PT" altLang="pt-PT" sz="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PT" altLang="pt-PT" sz="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comparação métodos ensaio</a:t>
            </a:r>
            <a:r>
              <a:rPr kumimoji="0" lang="pt-PT" altLang="pt-PT" sz="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pt-PT" altLang="pt-PT" sz="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altLang="pt-PT" sz="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PT" altLang="pt-PT" sz="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11-Estrategias Controlo MTS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PT" altLang="pt-PT" sz="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Pasta com </a:t>
            </a:r>
            <a:r>
              <a:rPr kumimoji="0" lang="pt-PT" altLang="pt-PT" sz="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doc</a:t>
            </a:r>
            <a:r>
              <a:rPr kumimoji="0" lang="pt-PT" altLang="pt-PT" sz="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técnicos com descrição das várias </a:t>
            </a:r>
            <a:r>
              <a:rPr kumimoji="0" lang="pt-PT" altLang="pt-PT" sz="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estrategias</a:t>
            </a:r>
            <a:r>
              <a:rPr kumimoji="0" lang="pt-PT" altLang="pt-PT" sz="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da MTS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altLang="pt-PT" sz="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PT" altLang="pt-PT" sz="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12 - tese MSC </a:t>
            </a:r>
            <a:r>
              <a:rPr kumimoji="0" lang="pt-PT" altLang="pt-PT" sz="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Joao</a:t>
            </a:r>
            <a:r>
              <a:rPr kumimoji="0" lang="pt-PT" altLang="pt-PT" sz="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Marques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PT" altLang="pt-PT" sz="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descricao</a:t>
            </a:r>
            <a:r>
              <a:rPr kumimoji="0" lang="pt-PT" altLang="pt-PT" sz="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/</a:t>
            </a:r>
            <a:r>
              <a:rPr kumimoji="0" lang="pt-PT" altLang="pt-PT" sz="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modelacao</a:t>
            </a:r>
            <a:r>
              <a:rPr kumimoji="0" lang="pt-PT" altLang="pt-PT" sz="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pt-PT" altLang="pt-PT" sz="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Plat</a:t>
            </a:r>
            <a:r>
              <a:rPr kumimoji="0" lang="pt-PT" altLang="pt-PT" sz="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pt-PT" altLang="pt-PT" sz="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Sismica</a:t>
            </a:r>
            <a:r>
              <a:rPr kumimoji="0" lang="pt-PT" altLang="pt-PT" sz="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LNEC </a:t>
            </a:r>
            <a:r>
              <a:rPr kumimoji="0" lang="pt-PT" altLang="pt-PT" sz="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descricao</a:t>
            </a:r>
            <a:r>
              <a:rPr kumimoji="0" lang="pt-PT" altLang="pt-PT" sz="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pt-PT" altLang="pt-PT" sz="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metodos</a:t>
            </a:r>
            <a:r>
              <a:rPr kumimoji="0" lang="pt-PT" altLang="pt-PT" sz="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pt-PT" altLang="pt-PT" sz="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identificacao</a:t>
            </a:r>
            <a:r>
              <a:rPr kumimoji="0" lang="pt-PT" altLang="pt-PT" sz="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pt-PT" altLang="pt-PT" sz="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altLang="pt-PT" sz="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PT" altLang="pt-PT" sz="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13 - </a:t>
            </a:r>
            <a:r>
              <a:rPr kumimoji="0" lang="pt-PT" altLang="pt-PT" sz="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docuemnto</a:t>
            </a:r>
            <a:r>
              <a:rPr kumimoji="0" lang="pt-PT" altLang="pt-PT" sz="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'</a:t>
            </a:r>
            <a:r>
              <a:rPr kumimoji="0" lang="pt-PT" altLang="pt-PT" sz="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NotesOnServoController</a:t>
            </a:r>
            <a:r>
              <a:rPr kumimoji="0" lang="pt-PT" altLang="pt-PT" sz="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(</a:t>
            </a:r>
            <a:r>
              <a:rPr kumimoji="0" lang="pt-PT" altLang="pt-PT" sz="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FCarvalhal</a:t>
            </a:r>
            <a:r>
              <a:rPr kumimoji="0" lang="pt-PT" altLang="pt-PT" sz="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)'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PT" altLang="pt-PT" sz="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estrategias</a:t>
            </a:r>
            <a:r>
              <a:rPr kumimoji="0" lang="pt-PT" altLang="pt-PT" sz="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de controlo PID e AAF</a:t>
            </a:r>
            <a:r>
              <a:rPr kumimoji="0" lang="pt-PT" altLang="pt-PT" sz="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pt-PT" altLang="pt-PT" sz="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altLang="pt-PT" sz="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pt-PT" altLang="pt-PT" sz="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15 - EnsaiosSismicosLNEC.docx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pt-PT" altLang="pt-PT" sz="400" b="1" dirty="0">
                <a:solidFill>
                  <a:schemeClr val="tx1"/>
                </a:solidFill>
                <a:latin typeface="Arial" panose="020B0604020202020204" pitchFamily="34" charset="0"/>
              </a:rPr>
              <a:t>D</a:t>
            </a:r>
            <a:r>
              <a:rPr kumimoji="0" lang="pt-PT" altLang="pt-PT" sz="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escrição do processo dos ensaios sísmicos no LNEC e dois artigos sobre ensaios </a:t>
            </a:r>
            <a:r>
              <a:rPr kumimoji="0" lang="pt-PT" altLang="pt-PT" sz="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sísimicos</a:t>
            </a:r>
            <a:r>
              <a:rPr kumimoji="0" lang="pt-PT" altLang="pt-PT" sz="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e em particular os ensaios em mesa </a:t>
            </a:r>
            <a:r>
              <a:rPr kumimoji="0" lang="pt-PT" altLang="pt-PT" sz="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sismica</a:t>
            </a:r>
            <a:endParaRPr kumimoji="0" lang="pt-PT" altLang="pt-PT" sz="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altLang="pt-PT" sz="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PT" altLang="pt-PT" sz="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16- 1998 </a:t>
            </a:r>
            <a:r>
              <a:rPr kumimoji="0" lang="pt-PT" altLang="pt-PT" sz="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paper_Seismic</a:t>
            </a:r>
            <a:r>
              <a:rPr kumimoji="0" lang="pt-PT" altLang="pt-PT" sz="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pt-PT" altLang="pt-PT" sz="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testing</a:t>
            </a:r>
            <a:r>
              <a:rPr kumimoji="0" lang="pt-PT" altLang="pt-PT" sz="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pt-PT" altLang="pt-PT" sz="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of</a:t>
            </a:r>
            <a:r>
              <a:rPr kumimoji="0" lang="pt-PT" altLang="pt-PT" sz="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pt-PT" altLang="pt-PT" sz="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structures</a:t>
            </a:r>
            <a:endParaRPr kumimoji="0" lang="pt-PT" altLang="pt-PT" sz="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altLang="pt-PT" sz="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PT" altLang="pt-PT" sz="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17- 2023_AdvancesOnTenting&amp;ExpCivilEngineering (página 173)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2850FCC3-5141-167A-F038-9595B8D12E53}"/>
              </a:ext>
            </a:extLst>
          </p:cNvPr>
          <p:cNvSpPr txBox="1"/>
          <p:nvPr/>
        </p:nvSpPr>
        <p:spPr>
          <a:xfrm>
            <a:off x="100193" y="1621583"/>
            <a:ext cx="292295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pt-PT" altLang="pt-PT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14 - tese </a:t>
            </a:r>
            <a:r>
              <a:rPr kumimoji="0" lang="pt-PT" altLang="pt-PT" sz="1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F.Oliveira</a:t>
            </a:r>
            <a:r>
              <a:rPr kumimoji="0" lang="pt-PT" altLang="pt-PT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Modelo MKC 1DOF, 2DOF e 10DOF </a:t>
            </a:r>
            <a:r>
              <a:rPr kumimoji="0" lang="pt-PT" altLang="pt-PT" sz="1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- </a:t>
            </a:r>
            <a:r>
              <a:rPr kumimoji="0" lang="pt-PT" altLang="pt-PT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Estratégias de controlo (</a:t>
            </a:r>
            <a:r>
              <a:rPr kumimoji="0" lang="pt-PT" altLang="pt-PT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semi-ativo</a:t>
            </a:r>
            <a:r>
              <a:rPr kumimoji="0" lang="pt-PT" altLang="pt-PT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)</a:t>
            </a:r>
            <a:r>
              <a:rPr kumimoji="0" lang="pt-PT" altLang="pt-PT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pt-PT" altLang="pt-PT" sz="1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pt-PT" altLang="pt-PT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Capitulo 3.1 – </a:t>
            </a:r>
            <a:r>
              <a:rPr kumimoji="0" lang="pt-PT" altLang="pt-PT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Structural</a:t>
            </a:r>
            <a:r>
              <a:rPr kumimoji="0" lang="pt-PT" altLang="pt-PT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pt-PT" altLang="pt-PT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Models</a:t>
            </a:r>
            <a:endParaRPr kumimoji="0" lang="pt-PT" altLang="pt-PT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pt-PT" altLang="pt-PT" sz="1000" dirty="0">
                <a:solidFill>
                  <a:schemeClr val="tx1"/>
                </a:solidFill>
                <a:latin typeface="Arial" panose="020B0604020202020204" pitchFamily="34" charset="0"/>
              </a:rPr>
              <a:t>Capitulo 4.1 – 2DOF </a:t>
            </a:r>
            <a:r>
              <a:rPr lang="pt-PT" altLang="pt-PT" sz="1000" dirty="0" err="1">
                <a:solidFill>
                  <a:schemeClr val="tx1"/>
                </a:solidFill>
                <a:latin typeface="Arial" panose="020B0604020202020204" pitchFamily="34" charset="0"/>
              </a:rPr>
              <a:t>Mechanical</a:t>
            </a:r>
            <a:r>
              <a:rPr lang="pt-PT" altLang="pt-PT" sz="1000" dirty="0">
                <a:solidFill>
                  <a:schemeClr val="tx1"/>
                </a:solidFill>
                <a:latin typeface="Arial" panose="020B0604020202020204" pitchFamily="34" charset="0"/>
              </a:rPr>
              <a:t> Model</a:t>
            </a:r>
            <a:endParaRPr kumimoji="0" lang="pt-PT" altLang="pt-PT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4EFB2EF0-12FD-3260-2914-AC0445BFA8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7600" y="2094576"/>
            <a:ext cx="2846207" cy="2012675"/>
          </a:xfrm>
          <a:prstGeom prst="rect">
            <a:avLst/>
          </a:prstGeom>
        </p:spPr>
      </p:pic>
      <p:pic>
        <p:nvPicPr>
          <p:cNvPr id="23" name="Imagem 22">
            <a:extLst>
              <a:ext uri="{FF2B5EF4-FFF2-40B4-BE49-F238E27FC236}">
                <a16:creationId xmlns:a16="http://schemas.microsoft.com/office/drawing/2014/main" id="{FACA004C-A877-D5BD-C192-DF38FF9FB2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90217" y="4316826"/>
            <a:ext cx="2992665" cy="610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4896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5B345C00-F473-1640-E521-80A9ECBE4C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1">
            <a:extLst>
              <a:ext uri="{FF2B5EF4-FFF2-40B4-BE49-F238E27FC236}">
                <a16:creationId xmlns:a16="http://schemas.microsoft.com/office/drawing/2014/main" id="{CD10B230-68CA-FDF4-E038-F909660C8C8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83400" y="0"/>
            <a:ext cx="1460600" cy="642675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">
            <a:extLst>
              <a:ext uri="{FF2B5EF4-FFF2-40B4-BE49-F238E27FC236}">
                <a16:creationId xmlns:a16="http://schemas.microsoft.com/office/drawing/2014/main" id="{D076BA6A-3B5E-1F38-8144-C7768C9FD1A1}"/>
              </a:ext>
            </a:extLst>
          </p:cNvPr>
          <p:cNvSpPr txBox="1"/>
          <p:nvPr/>
        </p:nvSpPr>
        <p:spPr>
          <a:xfrm>
            <a:off x="0" y="0"/>
            <a:ext cx="1371600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PT" sz="1200" b="0" i="0" u="none" strike="noStrike" cap="none" dirty="0">
                <a:solidFill>
                  <a:srgbClr val="B7B7B7"/>
                </a:solidFill>
                <a:latin typeface="Arial"/>
                <a:ea typeface="Arial"/>
                <a:cs typeface="Arial"/>
                <a:sym typeface="Arial"/>
              </a:rPr>
              <a:t>PSM - 2024/2025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29DDFB4C-4D3C-6E85-A53A-BE4E008EA239}"/>
              </a:ext>
            </a:extLst>
          </p:cNvPr>
          <p:cNvSpPr txBox="1"/>
          <p:nvPr/>
        </p:nvSpPr>
        <p:spPr>
          <a:xfrm>
            <a:off x="600891" y="720570"/>
            <a:ext cx="8543109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pt-PT" sz="1100" dirty="0"/>
              <a:t>2021 PhD </a:t>
            </a:r>
            <a:r>
              <a:rPr lang="pt-PT" sz="1100" dirty="0" err="1"/>
              <a:t>Gidewon</a:t>
            </a:r>
            <a:r>
              <a:rPr lang="pt-PT" sz="1100" dirty="0"/>
              <a:t> </a:t>
            </a:r>
            <a:r>
              <a:rPr lang="pt-PT" sz="1100" dirty="0" err="1"/>
              <a:t>Tekeste</a:t>
            </a:r>
            <a:r>
              <a:rPr lang="pt-PT" sz="1100" dirty="0"/>
              <a:t>:</a:t>
            </a:r>
          </a:p>
          <a:p>
            <a:pPr marL="171450" lvl="5" indent="-171450">
              <a:buFont typeface="Arial" panose="020B0604020202020204" pitchFamily="34" charset="0"/>
              <a:buChar char="•"/>
            </a:pPr>
            <a:r>
              <a:rPr lang="pt-PT" sz="1100" dirty="0"/>
              <a:t>Capitulo 2.8 - Estratégia de controlo</a:t>
            </a:r>
          </a:p>
          <a:p>
            <a:pPr marL="171450" lvl="6" indent="-171450">
              <a:buFont typeface="Arial" panose="020B0604020202020204" pitchFamily="34" charset="0"/>
              <a:buChar char="•"/>
            </a:pPr>
            <a:r>
              <a:rPr lang="pt-PT" sz="1100" dirty="0"/>
              <a:t>Capitulo 3.3 - Modelo Mesa Sísmica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F41B6EA6-61F0-3761-FE81-BC4F0CEA411F}"/>
              </a:ext>
            </a:extLst>
          </p:cNvPr>
          <p:cNvSpPr txBox="1"/>
          <p:nvPr/>
        </p:nvSpPr>
        <p:spPr>
          <a:xfrm>
            <a:off x="1888397" y="321337"/>
            <a:ext cx="508634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600" b="1" dirty="0"/>
              <a:t>Leitura da Bibliografia, com foco na modelação </a:t>
            </a:r>
          </a:p>
        </p:txBody>
      </p:sp>
    </p:spTree>
    <p:extLst>
      <p:ext uri="{BB962C8B-B14F-4D97-AF65-F5344CB8AC3E}">
        <p14:creationId xmlns:p14="http://schemas.microsoft.com/office/powerpoint/2010/main" val="13673396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80019E8B-9443-E28C-89BA-D965B85C84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1">
            <a:extLst>
              <a:ext uri="{FF2B5EF4-FFF2-40B4-BE49-F238E27FC236}">
                <a16:creationId xmlns:a16="http://schemas.microsoft.com/office/drawing/2014/main" id="{4E9455F7-5157-95D1-6284-322729826CD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83400" y="0"/>
            <a:ext cx="1460600" cy="642675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">
            <a:extLst>
              <a:ext uri="{FF2B5EF4-FFF2-40B4-BE49-F238E27FC236}">
                <a16:creationId xmlns:a16="http://schemas.microsoft.com/office/drawing/2014/main" id="{6955135B-5E89-61B4-1BF6-3FF2BA9B94F0}"/>
              </a:ext>
            </a:extLst>
          </p:cNvPr>
          <p:cNvSpPr txBox="1"/>
          <p:nvPr/>
        </p:nvSpPr>
        <p:spPr>
          <a:xfrm>
            <a:off x="0" y="0"/>
            <a:ext cx="1371600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PT" sz="1200" b="0" i="0" u="none" strike="noStrike" cap="none" dirty="0">
                <a:solidFill>
                  <a:srgbClr val="B7B7B7"/>
                </a:solidFill>
                <a:latin typeface="Arial"/>
                <a:ea typeface="Arial"/>
                <a:cs typeface="Arial"/>
                <a:sym typeface="Arial"/>
              </a:rPr>
              <a:t>PSM - 2024/2025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72542B14-C5DB-AA90-C251-21C55774ABE7}"/>
              </a:ext>
            </a:extLst>
          </p:cNvPr>
          <p:cNvSpPr txBox="1"/>
          <p:nvPr/>
        </p:nvSpPr>
        <p:spPr>
          <a:xfrm>
            <a:off x="600891" y="720570"/>
            <a:ext cx="8543109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pt-PT" sz="1100" dirty="0"/>
              <a:t>2021 PhD </a:t>
            </a:r>
            <a:r>
              <a:rPr lang="pt-PT" sz="1100" dirty="0" err="1"/>
              <a:t>Gidewon</a:t>
            </a:r>
            <a:r>
              <a:rPr lang="pt-PT" sz="1100" dirty="0"/>
              <a:t> </a:t>
            </a:r>
            <a:r>
              <a:rPr lang="pt-PT" sz="1100" dirty="0" err="1"/>
              <a:t>Tekeste</a:t>
            </a:r>
            <a:r>
              <a:rPr lang="pt-PT" sz="1100" dirty="0"/>
              <a:t>:</a:t>
            </a:r>
          </a:p>
          <a:p>
            <a:pPr marL="171450" lvl="5" indent="-171450">
              <a:buFont typeface="Arial" panose="020B0604020202020204" pitchFamily="34" charset="0"/>
              <a:buChar char="•"/>
            </a:pPr>
            <a:r>
              <a:rPr lang="pt-PT" sz="1100" dirty="0"/>
              <a:t>Capitulo 2.8 - Estratégia de controlo</a:t>
            </a:r>
          </a:p>
          <a:p>
            <a:pPr marL="171450" lvl="6" indent="-171450">
              <a:buFont typeface="Arial" panose="020B0604020202020204" pitchFamily="34" charset="0"/>
              <a:buChar char="•"/>
            </a:pPr>
            <a:r>
              <a:rPr lang="pt-PT" sz="1100" dirty="0"/>
              <a:t>Capitulo 3.3 - Modelo Mesa Sísmica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A9DCB3F1-864E-B6AA-353C-0205065C5FA9}"/>
              </a:ext>
            </a:extLst>
          </p:cNvPr>
          <p:cNvSpPr txBox="1"/>
          <p:nvPr/>
        </p:nvSpPr>
        <p:spPr>
          <a:xfrm>
            <a:off x="1888397" y="321337"/>
            <a:ext cx="508634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600" b="1" dirty="0"/>
              <a:t>Leitura da Bibliografia, com foco na modelação 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E0760F81-164D-589B-18EB-46CA1C35C5EB}"/>
              </a:ext>
            </a:extLst>
          </p:cNvPr>
          <p:cNvSpPr txBox="1"/>
          <p:nvPr/>
        </p:nvSpPr>
        <p:spPr>
          <a:xfrm>
            <a:off x="1169346" y="1808963"/>
            <a:ext cx="69060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600" b="1" dirty="0"/>
              <a:t>Modelo Simulink da mesa sísmica com sistema de 1DOF acoplado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DD6BE748-27F7-A7FF-CEBD-3C65AF1C83A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1740"/>
          <a:stretch/>
        </p:blipFill>
        <p:spPr>
          <a:xfrm>
            <a:off x="416740" y="2312262"/>
            <a:ext cx="8170817" cy="2200123"/>
          </a:xfrm>
          <a:prstGeom prst="rect">
            <a:avLst/>
          </a:prstGeom>
        </p:spPr>
      </p:pic>
      <p:cxnSp>
        <p:nvCxnSpPr>
          <p:cNvPr id="4" name="Conexão reta unidirecional 3">
            <a:extLst>
              <a:ext uri="{FF2B5EF4-FFF2-40B4-BE49-F238E27FC236}">
                <a16:creationId xmlns:a16="http://schemas.microsoft.com/office/drawing/2014/main" id="{1ED604EF-0A9F-FF5B-F9F9-DF0ECE020ED6}"/>
              </a:ext>
            </a:extLst>
          </p:cNvPr>
          <p:cNvCxnSpPr/>
          <p:nvPr/>
        </p:nvCxnSpPr>
        <p:spPr>
          <a:xfrm>
            <a:off x="3314700" y="1256066"/>
            <a:ext cx="654050" cy="520700"/>
          </a:xfrm>
          <a:prstGeom prst="straightConnector1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93248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5D58903A-1CE1-FB49-5552-CEEF5D059D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1">
            <a:extLst>
              <a:ext uri="{FF2B5EF4-FFF2-40B4-BE49-F238E27FC236}">
                <a16:creationId xmlns:a16="http://schemas.microsoft.com/office/drawing/2014/main" id="{A37CD3F7-BACA-DDF0-4D4E-AF934EF0B16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83400" y="0"/>
            <a:ext cx="1460600" cy="642675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">
            <a:extLst>
              <a:ext uri="{FF2B5EF4-FFF2-40B4-BE49-F238E27FC236}">
                <a16:creationId xmlns:a16="http://schemas.microsoft.com/office/drawing/2014/main" id="{E3B2B31D-476B-7C7C-1224-E051897EA984}"/>
              </a:ext>
            </a:extLst>
          </p:cNvPr>
          <p:cNvSpPr txBox="1"/>
          <p:nvPr/>
        </p:nvSpPr>
        <p:spPr>
          <a:xfrm>
            <a:off x="0" y="0"/>
            <a:ext cx="1371600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PT" sz="1200" b="0" i="0" u="none" strike="noStrike" cap="none" dirty="0">
                <a:solidFill>
                  <a:srgbClr val="B7B7B7"/>
                </a:solidFill>
                <a:latin typeface="Arial"/>
                <a:ea typeface="Arial"/>
                <a:cs typeface="Arial"/>
                <a:sym typeface="Arial"/>
              </a:rPr>
              <a:t>PSM - 2024/2025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78625025-B55D-15E6-D367-33BD537851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345" y="896458"/>
            <a:ext cx="8812162" cy="1454135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C53D563A-6808-D7D3-55F0-A058EABCAB30}"/>
              </a:ext>
            </a:extLst>
          </p:cNvPr>
          <p:cNvSpPr txBox="1"/>
          <p:nvPr/>
        </p:nvSpPr>
        <p:spPr>
          <a:xfrm>
            <a:off x="896296" y="405997"/>
            <a:ext cx="69060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600" b="1" dirty="0"/>
              <a:t>Modelo Simulink da mesa sísmica com sistema de 1DOF acoplado</a:t>
            </a:r>
          </a:p>
        </p:txBody>
      </p:sp>
    </p:spTree>
    <p:extLst>
      <p:ext uri="{BB962C8B-B14F-4D97-AF65-F5344CB8AC3E}">
        <p14:creationId xmlns:p14="http://schemas.microsoft.com/office/powerpoint/2010/main" val="3558391175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326</TotalTime>
  <Words>2858</Words>
  <Application>Microsoft Office PowerPoint</Application>
  <PresentationFormat>Apresentação no Ecrã (16:9)</PresentationFormat>
  <Paragraphs>345</Paragraphs>
  <Slides>25</Slides>
  <Notes>24</Notes>
  <HiddenSlides>2</HiddenSlides>
  <MMClips>0</MMClips>
  <ScaleCrop>false</ScaleCrop>
  <HeadingPairs>
    <vt:vector size="6" baseType="variant">
      <vt:variant>
        <vt:lpstr>Tipos de letra usados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25</vt:i4>
      </vt:variant>
    </vt:vector>
  </HeadingPairs>
  <TitlesOfParts>
    <vt:vector size="33" baseType="lpstr">
      <vt:lpstr>Arial Unicode MS</vt:lpstr>
      <vt:lpstr>Bebas Neue</vt:lpstr>
      <vt:lpstr>Cambria Math</vt:lpstr>
      <vt:lpstr>Times New Roman</vt:lpstr>
      <vt:lpstr>Verdana</vt:lpstr>
      <vt:lpstr>Aptos Display</vt:lpstr>
      <vt:lpstr>Arial</vt:lpstr>
      <vt:lpstr>Simple Light</vt:lpstr>
      <vt:lpstr>Produção de Latas de Conserva</vt:lpstr>
      <vt:lpstr>Controlo de Plataforma Sísmica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afonso henrique</dc:creator>
  <cp:lastModifiedBy>Afonso Costa Henrique</cp:lastModifiedBy>
  <cp:revision>1</cp:revision>
  <dcterms:modified xsi:type="dcterms:W3CDTF">2024-11-28T19:05:19Z</dcterms:modified>
</cp:coreProperties>
</file>